
<file path=[Content_Types].xml><?xml version="1.0" encoding="utf-8"?>
<Types xmlns="http://schemas.openxmlformats.org/package/2006/content-types">
  <Default Extension="jpg" ContentType="image/jpeg"/>
  <Default Extension="m4v" ContentType="vide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2"/>
    <p:sldMasterId id="2147483675" r:id="rId3"/>
    <p:sldMasterId id="2147483688" r:id="rId4"/>
  </p:sldMasterIdLst>
  <p:notesMasterIdLst>
    <p:notesMasterId r:id="rId25"/>
  </p:notesMasterIdLst>
  <p:handoutMasterIdLst>
    <p:handoutMasterId r:id="rId26"/>
  </p:handoutMasterIdLst>
  <p:sldIdLst>
    <p:sldId id="312" r:id="rId5"/>
    <p:sldId id="333" r:id="rId6"/>
    <p:sldId id="259" r:id="rId7"/>
    <p:sldId id="301" r:id="rId8"/>
    <p:sldId id="328" r:id="rId9"/>
    <p:sldId id="329" r:id="rId10"/>
    <p:sldId id="331" r:id="rId11"/>
    <p:sldId id="330" r:id="rId12"/>
    <p:sldId id="314" r:id="rId13"/>
    <p:sldId id="267" r:id="rId14"/>
    <p:sldId id="334" r:id="rId15"/>
    <p:sldId id="308" r:id="rId16"/>
    <p:sldId id="270" r:id="rId17"/>
    <p:sldId id="272" r:id="rId18"/>
    <p:sldId id="274" r:id="rId19"/>
    <p:sldId id="325" r:id="rId20"/>
    <p:sldId id="277" r:id="rId21"/>
    <p:sldId id="327" r:id="rId22"/>
    <p:sldId id="332" r:id="rId23"/>
    <p:sldId id="326" r:id="rId24"/>
  </p:sldIdLst>
  <p:sldSz cx="24384000" cy="13716000"/>
  <p:notesSz cx="6888163" cy="10018713"/>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7132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4546A"/>
        </a:solidFill>
        <a:effectLst/>
        <a:uFillTx/>
        <a:latin typeface="+mn-lt"/>
        <a:ea typeface="+mn-ea"/>
        <a:cs typeface="+mn-cs"/>
        <a:sym typeface="Avenir Roman"/>
      </a:defRPr>
    </a:lvl1pPr>
    <a:lvl2pPr marL="0" marR="0" indent="0" algn="l" defTabSz="7132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4546A"/>
        </a:solidFill>
        <a:effectLst/>
        <a:uFillTx/>
        <a:latin typeface="+mn-lt"/>
        <a:ea typeface="+mn-ea"/>
        <a:cs typeface="+mn-cs"/>
        <a:sym typeface="Avenir Roman"/>
      </a:defRPr>
    </a:lvl2pPr>
    <a:lvl3pPr marL="0" marR="0" indent="0" algn="l" defTabSz="7132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4546A"/>
        </a:solidFill>
        <a:effectLst/>
        <a:uFillTx/>
        <a:latin typeface="+mn-lt"/>
        <a:ea typeface="+mn-ea"/>
        <a:cs typeface="+mn-cs"/>
        <a:sym typeface="Avenir Roman"/>
      </a:defRPr>
    </a:lvl3pPr>
    <a:lvl4pPr marL="0" marR="0" indent="0" algn="l" defTabSz="7132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4546A"/>
        </a:solidFill>
        <a:effectLst/>
        <a:uFillTx/>
        <a:latin typeface="+mn-lt"/>
        <a:ea typeface="+mn-ea"/>
        <a:cs typeface="+mn-cs"/>
        <a:sym typeface="Avenir Roman"/>
      </a:defRPr>
    </a:lvl4pPr>
    <a:lvl5pPr marL="0" marR="0" indent="0" algn="l" defTabSz="7132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4546A"/>
        </a:solidFill>
        <a:effectLst/>
        <a:uFillTx/>
        <a:latin typeface="+mn-lt"/>
        <a:ea typeface="+mn-ea"/>
        <a:cs typeface="+mn-cs"/>
        <a:sym typeface="Avenir Roman"/>
      </a:defRPr>
    </a:lvl5pPr>
    <a:lvl6pPr marL="0" marR="0" indent="0" algn="l" defTabSz="7132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4546A"/>
        </a:solidFill>
        <a:effectLst/>
        <a:uFillTx/>
        <a:latin typeface="+mn-lt"/>
        <a:ea typeface="+mn-ea"/>
        <a:cs typeface="+mn-cs"/>
        <a:sym typeface="Avenir Roman"/>
      </a:defRPr>
    </a:lvl6pPr>
    <a:lvl7pPr marL="0" marR="0" indent="0" algn="l" defTabSz="7132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4546A"/>
        </a:solidFill>
        <a:effectLst/>
        <a:uFillTx/>
        <a:latin typeface="+mn-lt"/>
        <a:ea typeface="+mn-ea"/>
        <a:cs typeface="+mn-cs"/>
        <a:sym typeface="Avenir Roman"/>
      </a:defRPr>
    </a:lvl7pPr>
    <a:lvl8pPr marL="0" marR="0" indent="0" algn="l" defTabSz="7132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4546A"/>
        </a:solidFill>
        <a:effectLst/>
        <a:uFillTx/>
        <a:latin typeface="+mn-lt"/>
        <a:ea typeface="+mn-ea"/>
        <a:cs typeface="+mn-cs"/>
        <a:sym typeface="Avenir Roman"/>
      </a:defRPr>
    </a:lvl8pPr>
    <a:lvl9pPr marL="0" marR="0" indent="0" algn="l" defTabSz="7132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4546A"/>
        </a:solidFill>
        <a:effectLst/>
        <a:uFillTx/>
        <a:latin typeface="+mn-lt"/>
        <a:ea typeface="+mn-ea"/>
        <a:cs typeface="+mn-cs"/>
        <a:sym typeface="Avenir Roman"/>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7419"/>
    <a:srgbClr val="F4B1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8D635D-9923-4AFD-ABD6-A5BB037716CA}" v="3" dt="2024-09-11T10:45:26.19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44546A"/>
        </a:fontRef>
        <a:srgbClr val="44546A"/>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D3CE"/>
          </a:solidFill>
        </a:fill>
      </a:tcStyle>
    </a:wholeTbl>
    <a:band2H>
      <a:tcTxStyle/>
      <a:tcStyle>
        <a:tcBdr/>
        <a:fill>
          <a:solidFill>
            <a:srgbClr val="FCEAE8"/>
          </a:solidFill>
        </a:fill>
      </a:tcStyle>
    </a:band2H>
    <a:firstCol>
      <a:tcTxStyle b="on" i="off">
        <a:font>
          <a:latin typeface="Avenir Heavy"/>
          <a:ea typeface="Avenir Heavy"/>
          <a:cs typeface="Avenir Heavy"/>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venir Heavy"/>
          <a:ea typeface="Avenir Heavy"/>
          <a:cs typeface="Avenir Heavy"/>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venir Heavy"/>
          <a:ea typeface="Avenir Heavy"/>
          <a:cs typeface="Avenir Heavy"/>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44546A"/>
        </a:fontRef>
        <a:srgbClr val="44546A"/>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7D7D7"/>
          </a:solidFill>
        </a:fill>
      </a:tcStyle>
    </a:wholeTbl>
    <a:band2H>
      <a:tcTxStyle/>
      <a:tcStyle>
        <a:tcBdr/>
        <a:fill>
          <a:solidFill>
            <a:srgbClr val="ECECEC"/>
          </a:solidFill>
        </a:fill>
      </a:tcStyle>
    </a:band2H>
    <a:firstCol>
      <a:tcTxStyle b="on" i="off">
        <a:font>
          <a:latin typeface="Avenir Heavy"/>
          <a:ea typeface="Avenir Heavy"/>
          <a:cs typeface="Avenir Heavy"/>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venir Heavy"/>
          <a:ea typeface="Avenir Heavy"/>
          <a:cs typeface="Avenir Heavy"/>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venir Heavy"/>
          <a:ea typeface="Avenir Heavy"/>
          <a:cs typeface="Avenir Heavy"/>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44546A"/>
        </a:fontRef>
        <a:srgbClr val="44546A"/>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D4D4"/>
          </a:solidFill>
        </a:fill>
      </a:tcStyle>
    </a:wholeTbl>
    <a:band2H>
      <a:tcTxStyle/>
      <a:tcStyle>
        <a:tcBdr/>
        <a:fill>
          <a:solidFill>
            <a:srgbClr val="EAEAEA"/>
          </a:solidFill>
        </a:fill>
      </a:tcStyle>
    </a:band2H>
    <a:firstCol>
      <a:tcTxStyle b="on" i="off">
        <a:font>
          <a:latin typeface="Avenir Heavy"/>
          <a:ea typeface="Avenir Heavy"/>
          <a:cs typeface="Avenir Heavy"/>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venir Heavy"/>
          <a:ea typeface="Avenir Heavy"/>
          <a:cs typeface="Avenir Heavy"/>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venir Heavy"/>
          <a:ea typeface="Avenir Heavy"/>
          <a:cs typeface="Avenir Heavy"/>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44546A"/>
        </a:fontRef>
        <a:srgbClr val="44546A"/>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8E9EA"/>
          </a:solidFill>
        </a:fill>
      </a:tcStyle>
    </a:wholeTbl>
    <a:band2H>
      <a:tcTxStyle/>
      <a:tcStyle>
        <a:tcBdr/>
        <a:fill>
          <a:solidFill>
            <a:srgbClr val="FFFFFF"/>
          </a:solidFill>
        </a:fill>
      </a:tcStyle>
    </a:band2H>
    <a:firstCol>
      <a:tcTxStyle b="on" i="off">
        <a:font>
          <a:latin typeface="Avenir Heavy"/>
          <a:ea typeface="Avenir Heavy"/>
          <a:cs typeface="Avenir Heavy"/>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venir Heavy"/>
          <a:ea typeface="Avenir Heavy"/>
          <a:cs typeface="Avenir Heavy"/>
        </a:font>
        <a:srgbClr val="44546A"/>
      </a:tcTxStyle>
      <a:tcStyle>
        <a:tcBdr>
          <a:left>
            <a:ln w="12700" cap="flat">
              <a:noFill/>
              <a:miter lim="400000"/>
            </a:ln>
          </a:left>
          <a:right>
            <a:ln w="12700" cap="flat">
              <a:noFill/>
              <a:miter lim="400000"/>
            </a:ln>
          </a:right>
          <a:top>
            <a:ln w="50800" cap="flat">
              <a:solidFill>
                <a:srgbClr val="44546A"/>
              </a:solidFill>
              <a:prstDash val="solid"/>
              <a:round/>
            </a:ln>
          </a:top>
          <a:bottom>
            <a:ln w="25400" cap="flat">
              <a:solidFill>
                <a:srgbClr val="44546A"/>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venir Heavy"/>
          <a:ea typeface="Avenir Heavy"/>
          <a:cs typeface="Avenir Heavy"/>
        </a:font>
        <a:srgbClr val="FFFFFF"/>
      </a:tcTxStyle>
      <a:tcStyle>
        <a:tcBdr>
          <a:left>
            <a:ln w="12700" cap="flat">
              <a:noFill/>
              <a:miter lim="400000"/>
            </a:ln>
          </a:left>
          <a:right>
            <a:ln w="12700" cap="flat">
              <a:noFill/>
              <a:miter lim="400000"/>
            </a:ln>
          </a:right>
          <a:top>
            <a:ln w="25400" cap="flat">
              <a:solidFill>
                <a:srgbClr val="44546A"/>
              </a:solidFill>
              <a:prstDash val="solid"/>
              <a:round/>
            </a:ln>
          </a:top>
          <a:bottom>
            <a:ln w="25400" cap="flat">
              <a:solidFill>
                <a:srgbClr val="44546A"/>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44546A"/>
        </a:fontRef>
        <a:srgbClr val="44546A"/>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CFD3"/>
          </a:solidFill>
        </a:fill>
      </a:tcStyle>
    </a:wholeTbl>
    <a:band2H>
      <a:tcTxStyle/>
      <a:tcStyle>
        <a:tcBdr/>
        <a:fill>
          <a:solidFill>
            <a:srgbClr val="E8E9EA"/>
          </a:solidFill>
        </a:fill>
      </a:tcStyle>
    </a:band2H>
    <a:firstCol>
      <a:tcTxStyle b="on" i="off">
        <a:font>
          <a:latin typeface="Avenir Heavy"/>
          <a:ea typeface="Avenir Heavy"/>
          <a:cs typeface="Avenir Heavy"/>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546A"/>
          </a:solidFill>
        </a:fill>
      </a:tcStyle>
    </a:firstCol>
    <a:lastRow>
      <a:tcTxStyle b="on" i="off">
        <a:font>
          <a:latin typeface="Avenir Heavy"/>
          <a:ea typeface="Avenir Heavy"/>
          <a:cs typeface="Avenir Heavy"/>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546A"/>
          </a:solidFill>
        </a:fill>
      </a:tcStyle>
    </a:lastRow>
    <a:firstRow>
      <a:tcTxStyle b="on" i="off">
        <a:font>
          <a:latin typeface="Avenir Heavy"/>
          <a:ea typeface="Avenir Heavy"/>
          <a:cs typeface="Avenir Heavy"/>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546A"/>
          </a:solidFill>
        </a:fill>
      </a:tcStyle>
    </a:firstRow>
  </a:tblStyle>
  <a:tblStyle styleId="{2708684C-4D16-4618-839F-0558EEFCDFE6}" styleName="">
    <a:tblBg/>
    <a:wholeTbl>
      <a:tcTxStyle b="off" i="off">
        <a:fontRef idx="minor">
          <a:srgbClr val="44546A"/>
        </a:fontRef>
        <a:srgbClr val="44546A"/>
      </a:tcTxStyle>
      <a:tcStyle>
        <a:tcBdr>
          <a:left>
            <a:ln w="12700" cap="flat">
              <a:solidFill>
                <a:srgbClr val="44546A"/>
              </a:solidFill>
              <a:prstDash val="solid"/>
              <a:round/>
            </a:ln>
          </a:left>
          <a:right>
            <a:ln w="12700" cap="flat">
              <a:solidFill>
                <a:srgbClr val="44546A"/>
              </a:solidFill>
              <a:prstDash val="solid"/>
              <a:round/>
            </a:ln>
          </a:right>
          <a:top>
            <a:ln w="12700" cap="flat">
              <a:solidFill>
                <a:srgbClr val="44546A"/>
              </a:solidFill>
              <a:prstDash val="solid"/>
              <a:round/>
            </a:ln>
          </a:top>
          <a:bottom>
            <a:ln w="12700" cap="flat">
              <a:solidFill>
                <a:srgbClr val="44546A"/>
              </a:solidFill>
              <a:prstDash val="solid"/>
              <a:round/>
            </a:ln>
          </a:bottom>
          <a:insideH>
            <a:ln w="12700" cap="flat">
              <a:solidFill>
                <a:srgbClr val="44546A"/>
              </a:solidFill>
              <a:prstDash val="solid"/>
              <a:round/>
            </a:ln>
          </a:insideH>
          <a:insideV>
            <a:ln w="12700" cap="flat">
              <a:solidFill>
                <a:srgbClr val="44546A"/>
              </a:solidFill>
              <a:prstDash val="solid"/>
              <a:round/>
            </a:ln>
          </a:insideV>
        </a:tcBdr>
        <a:fill>
          <a:solidFill>
            <a:srgbClr val="44546A">
              <a:alpha val="20000"/>
            </a:srgbClr>
          </a:solidFill>
        </a:fill>
      </a:tcStyle>
    </a:wholeTbl>
    <a:band2H>
      <a:tcTxStyle/>
      <a:tcStyle>
        <a:tcBdr/>
        <a:fill>
          <a:solidFill>
            <a:srgbClr val="FFFFFF"/>
          </a:solidFill>
        </a:fill>
      </a:tcStyle>
    </a:band2H>
    <a:firstCol>
      <a:tcTxStyle b="on" i="off">
        <a:font>
          <a:latin typeface="Avenir Heavy"/>
          <a:ea typeface="Avenir Heavy"/>
          <a:cs typeface="Avenir Heavy"/>
        </a:font>
        <a:srgbClr val="44546A"/>
      </a:tcTxStyle>
      <a:tcStyle>
        <a:tcBdr>
          <a:left>
            <a:ln w="12700" cap="flat">
              <a:solidFill>
                <a:srgbClr val="44546A"/>
              </a:solidFill>
              <a:prstDash val="solid"/>
              <a:round/>
            </a:ln>
          </a:left>
          <a:right>
            <a:ln w="12700" cap="flat">
              <a:solidFill>
                <a:srgbClr val="44546A"/>
              </a:solidFill>
              <a:prstDash val="solid"/>
              <a:round/>
            </a:ln>
          </a:right>
          <a:top>
            <a:ln w="12700" cap="flat">
              <a:solidFill>
                <a:srgbClr val="44546A"/>
              </a:solidFill>
              <a:prstDash val="solid"/>
              <a:round/>
            </a:ln>
          </a:top>
          <a:bottom>
            <a:ln w="12700" cap="flat">
              <a:solidFill>
                <a:srgbClr val="44546A"/>
              </a:solidFill>
              <a:prstDash val="solid"/>
              <a:round/>
            </a:ln>
          </a:bottom>
          <a:insideH>
            <a:ln w="12700" cap="flat">
              <a:solidFill>
                <a:srgbClr val="44546A"/>
              </a:solidFill>
              <a:prstDash val="solid"/>
              <a:round/>
            </a:ln>
          </a:insideH>
          <a:insideV>
            <a:ln w="12700" cap="flat">
              <a:solidFill>
                <a:srgbClr val="44546A"/>
              </a:solidFill>
              <a:prstDash val="solid"/>
              <a:round/>
            </a:ln>
          </a:insideV>
        </a:tcBdr>
        <a:fill>
          <a:solidFill>
            <a:srgbClr val="44546A">
              <a:alpha val="20000"/>
            </a:srgbClr>
          </a:solidFill>
        </a:fill>
      </a:tcStyle>
    </a:firstCol>
    <a:lastRow>
      <a:tcTxStyle b="on" i="off">
        <a:font>
          <a:latin typeface="Avenir Heavy"/>
          <a:ea typeface="Avenir Heavy"/>
          <a:cs typeface="Avenir Heavy"/>
        </a:font>
        <a:srgbClr val="44546A"/>
      </a:tcTxStyle>
      <a:tcStyle>
        <a:tcBdr>
          <a:left>
            <a:ln w="12700" cap="flat">
              <a:solidFill>
                <a:srgbClr val="44546A"/>
              </a:solidFill>
              <a:prstDash val="solid"/>
              <a:round/>
            </a:ln>
          </a:left>
          <a:right>
            <a:ln w="12700" cap="flat">
              <a:solidFill>
                <a:srgbClr val="44546A"/>
              </a:solidFill>
              <a:prstDash val="solid"/>
              <a:round/>
            </a:ln>
          </a:right>
          <a:top>
            <a:ln w="50800" cap="flat">
              <a:solidFill>
                <a:srgbClr val="44546A"/>
              </a:solidFill>
              <a:prstDash val="solid"/>
              <a:round/>
            </a:ln>
          </a:top>
          <a:bottom>
            <a:ln w="12700" cap="flat">
              <a:solidFill>
                <a:srgbClr val="44546A"/>
              </a:solidFill>
              <a:prstDash val="solid"/>
              <a:round/>
            </a:ln>
          </a:bottom>
          <a:insideH>
            <a:ln w="12700" cap="flat">
              <a:solidFill>
                <a:srgbClr val="44546A"/>
              </a:solidFill>
              <a:prstDash val="solid"/>
              <a:round/>
            </a:ln>
          </a:insideH>
          <a:insideV>
            <a:ln w="12700" cap="flat">
              <a:solidFill>
                <a:srgbClr val="44546A"/>
              </a:solidFill>
              <a:prstDash val="solid"/>
              <a:round/>
            </a:ln>
          </a:insideV>
        </a:tcBdr>
        <a:fill>
          <a:noFill/>
        </a:fill>
      </a:tcStyle>
    </a:lastRow>
    <a:firstRow>
      <a:tcTxStyle b="on" i="off">
        <a:font>
          <a:latin typeface="Avenir Heavy"/>
          <a:ea typeface="Avenir Heavy"/>
          <a:cs typeface="Avenir Heavy"/>
        </a:font>
        <a:srgbClr val="44546A"/>
      </a:tcTxStyle>
      <a:tcStyle>
        <a:tcBdr>
          <a:left>
            <a:ln w="12700" cap="flat">
              <a:solidFill>
                <a:srgbClr val="44546A"/>
              </a:solidFill>
              <a:prstDash val="solid"/>
              <a:round/>
            </a:ln>
          </a:left>
          <a:right>
            <a:ln w="12700" cap="flat">
              <a:solidFill>
                <a:srgbClr val="44546A"/>
              </a:solidFill>
              <a:prstDash val="solid"/>
              <a:round/>
            </a:ln>
          </a:right>
          <a:top>
            <a:ln w="12700" cap="flat">
              <a:solidFill>
                <a:srgbClr val="44546A"/>
              </a:solidFill>
              <a:prstDash val="solid"/>
              <a:round/>
            </a:ln>
          </a:top>
          <a:bottom>
            <a:ln w="25400" cap="flat">
              <a:solidFill>
                <a:srgbClr val="44546A"/>
              </a:solidFill>
              <a:prstDash val="solid"/>
              <a:round/>
            </a:ln>
          </a:bottom>
          <a:insideH>
            <a:ln w="12700" cap="flat">
              <a:solidFill>
                <a:srgbClr val="44546A"/>
              </a:solidFill>
              <a:prstDash val="solid"/>
              <a:round/>
            </a:ln>
          </a:insideH>
          <a:insideV>
            <a:ln w="12700" cap="flat">
              <a:solidFill>
                <a:srgbClr val="44546A"/>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2" autoAdjust="0"/>
    <p:restoredTop sz="66097" autoAdjust="0"/>
  </p:normalViewPr>
  <p:slideViewPr>
    <p:cSldViewPr snapToGrid="0">
      <p:cViewPr varScale="1">
        <p:scale>
          <a:sx n="21" d="100"/>
          <a:sy n="21" d="100"/>
        </p:scale>
        <p:origin x="1524" y="1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en-GB"/>
          </a:p>
        </p:txBody>
      </p:sp>
      <p:sp>
        <p:nvSpPr>
          <p:cNvPr id="3" name="Date Placeholder 2"/>
          <p:cNvSpPr>
            <a:spLocks noGrp="1"/>
          </p:cNvSpPr>
          <p:nvPr>
            <p:ph type="dt" sz="quarter" idx="1"/>
          </p:nvPr>
        </p:nvSpPr>
        <p:spPr>
          <a:xfrm>
            <a:off x="3901698" y="0"/>
            <a:ext cx="2984871" cy="502676"/>
          </a:xfrm>
          <a:prstGeom prst="rect">
            <a:avLst/>
          </a:prstGeom>
        </p:spPr>
        <p:txBody>
          <a:bodyPr vert="horz" lIns="96606" tIns="48303" rIns="96606" bIns="48303" rtlCol="0"/>
          <a:lstStyle>
            <a:lvl1pPr algn="r">
              <a:defRPr sz="1300"/>
            </a:lvl1pPr>
          </a:lstStyle>
          <a:p>
            <a:fld id="{6B7D93BF-C757-4C4A-B367-E729C9DC2D9F}" type="datetimeFigureOut">
              <a:rPr lang="en-GB" smtClean="0"/>
              <a:t>12/09/2024</a:t>
            </a:fld>
            <a:endParaRPr lang="en-GB"/>
          </a:p>
        </p:txBody>
      </p:sp>
      <p:sp>
        <p:nvSpPr>
          <p:cNvPr id="4" name="Footer Placeholder 3"/>
          <p:cNvSpPr>
            <a:spLocks noGrp="1"/>
          </p:cNvSpPr>
          <p:nvPr>
            <p:ph type="ftr" sz="quarter" idx="2"/>
          </p:nvPr>
        </p:nvSpPr>
        <p:spPr>
          <a:xfrm>
            <a:off x="0" y="9516039"/>
            <a:ext cx="2984871" cy="502674"/>
          </a:xfrm>
          <a:prstGeom prst="rect">
            <a:avLst/>
          </a:prstGeom>
        </p:spPr>
        <p:txBody>
          <a:bodyPr vert="horz" lIns="96606" tIns="48303" rIns="96606" bIns="48303" rtlCol="0" anchor="b"/>
          <a:lstStyle>
            <a:lvl1pPr algn="l">
              <a:defRPr sz="1300"/>
            </a:lvl1pPr>
          </a:lstStyle>
          <a:p>
            <a:endParaRPr lang="en-GB"/>
          </a:p>
        </p:txBody>
      </p:sp>
      <p:sp>
        <p:nvSpPr>
          <p:cNvPr id="5" name="Slide Number Placeholder 4"/>
          <p:cNvSpPr>
            <a:spLocks noGrp="1"/>
          </p:cNvSpPr>
          <p:nvPr>
            <p:ph type="sldNum" sz="quarter" idx="3"/>
          </p:nvPr>
        </p:nvSpPr>
        <p:spPr>
          <a:xfrm>
            <a:off x="3901698" y="9516039"/>
            <a:ext cx="2984871" cy="502674"/>
          </a:xfrm>
          <a:prstGeom prst="rect">
            <a:avLst/>
          </a:prstGeom>
        </p:spPr>
        <p:txBody>
          <a:bodyPr vert="horz" lIns="96606" tIns="48303" rIns="96606" bIns="48303" rtlCol="0" anchor="b"/>
          <a:lstStyle>
            <a:lvl1pPr algn="r">
              <a:defRPr sz="1300"/>
            </a:lvl1pPr>
          </a:lstStyle>
          <a:p>
            <a:fld id="{2478E30D-EC77-44FE-AECF-3F7CBDF9B773}" type="slidenum">
              <a:rPr lang="en-GB" smtClean="0"/>
              <a:t>‹nr.›</a:t>
            </a:fld>
            <a:endParaRPr lang="en-GB"/>
          </a:p>
        </p:txBody>
      </p:sp>
    </p:spTree>
    <p:extLst>
      <p:ext uri="{BB962C8B-B14F-4D97-AF65-F5344CB8AC3E}">
        <p14:creationId xmlns:p14="http://schemas.microsoft.com/office/powerpoint/2010/main" val="34494213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 name="Shape 53"/>
          <p:cNvSpPr>
            <a:spLocks noGrp="1" noRot="1" noChangeAspect="1"/>
          </p:cNvSpPr>
          <p:nvPr>
            <p:ph type="sldImg"/>
          </p:nvPr>
        </p:nvSpPr>
        <p:spPr>
          <a:xfrm>
            <a:off x="104775" y="750888"/>
            <a:ext cx="6678613" cy="3757612"/>
          </a:xfrm>
          <a:prstGeom prst="rect">
            <a:avLst/>
          </a:prstGeom>
        </p:spPr>
        <p:txBody>
          <a:bodyPr lIns="96606" tIns="48303" rIns="96606" bIns="48303"/>
          <a:lstStyle/>
          <a:p>
            <a:endParaRPr/>
          </a:p>
        </p:txBody>
      </p:sp>
      <p:sp>
        <p:nvSpPr>
          <p:cNvPr id="54" name="Shape 54"/>
          <p:cNvSpPr>
            <a:spLocks noGrp="1"/>
          </p:cNvSpPr>
          <p:nvPr>
            <p:ph type="body" sz="quarter" idx="1"/>
          </p:nvPr>
        </p:nvSpPr>
        <p:spPr>
          <a:xfrm>
            <a:off x="918422" y="4758889"/>
            <a:ext cx="5051320" cy="4508421"/>
          </a:xfrm>
          <a:prstGeom prst="rect">
            <a:avLst/>
          </a:prstGeom>
        </p:spPr>
        <p:txBody>
          <a:bodyPr lIns="96606" tIns="48303" rIns="96606" bIns="48303"/>
          <a:lstStyle/>
          <a:p>
            <a:endParaRPr/>
          </a:p>
        </p:txBody>
      </p:sp>
    </p:spTree>
  </p:cSld>
  <p:clrMap bg1="lt1" tx1="dk1" bg2="lt2" tx2="dk2" accent1="accent1" accent2="accent2" accent3="accent3" accent4="accent4" accent5="accent5" accent6="accent6" hlink="hlink" folHlink="folHlink"/>
  <p:notesStyle>
    <a:lvl1pPr defTabSz="457200" latinLnBrk="0">
      <a:lnSpc>
        <a:spcPct val="125000"/>
      </a:lnSpc>
      <a:defRPr sz="5600">
        <a:latin typeface="+mn-lt"/>
        <a:ea typeface="+mn-ea"/>
        <a:cs typeface="+mn-cs"/>
        <a:sym typeface="Avenir Roman"/>
      </a:defRPr>
    </a:lvl1pPr>
    <a:lvl2pPr indent="228600" defTabSz="457200" latinLnBrk="0">
      <a:lnSpc>
        <a:spcPct val="125000"/>
      </a:lnSpc>
      <a:defRPr sz="5600">
        <a:latin typeface="+mn-lt"/>
        <a:ea typeface="+mn-ea"/>
        <a:cs typeface="+mn-cs"/>
        <a:sym typeface="Avenir Roman"/>
      </a:defRPr>
    </a:lvl2pPr>
    <a:lvl3pPr indent="457200" defTabSz="457200" latinLnBrk="0">
      <a:lnSpc>
        <a:spcPct val="125000"/>
      </a:lnSpc>
      <a:defRPr sz="5600">
        <a:latin typeface="+mn-lt"/>
        <a:ea typeface="+mn-ea"/>
        <a:cs typeface="+mn-cs"/>
        <a:sym typeface="Avenir Roman"/>
      </a:defRPr>
    </a:lvl3pPr>
    <a:lvl4pPr indent="685800" defTabSz="457200" latinLnBrk="0">
      <a:lnSpc>
        <a:spcPct val="125000"/>
      </a:lnSpc>
      <a:defRPr sz="5600">
        <a:latin typeface="+mn-lt"/>
        <a:ea typeface="+mn-ea"/>
        <a:cs typeface="+mn-cs"/>
        <a:sym typeface="Avenir Roman"/>
      </a:defRPr>
    </a:lvl4pPr>
    <a:lvl5pPr indent="914400" defTabSz="457200" latinLnBrk="0">
      <a:lnSpc>
        <a:spcPct val="125000"/>
      </a:lnSpc>
      <a:defRPr sz="5600">
        <a:latin typeface="+mn-lt"/>
        <a:ea typeface="+mn-ea"/>
        <a:cs typeface="+mn-cs"/>
        <a:sym typeface="Avenir Roman"/>
      </a:defRPr>
    </a:lvl5pPr>
    <a:lvl6pPr indent="1143000" defTabSz="457200" latinLnBrk="0">
      <a:lnSpc>
        <a:spcPct val="125000"/>
      </a:lnSpc>
      <a:defRPr sz="5600">
        <a:latin typeface="+mn-lt"/>
        <a:ea typeface="+mn-ea"/>
        <a:cs typeface="+mn-cs"/>
        <a:sym typeface="Avenir Roman"/>
      </a:defRPr>
    </a:lvl6pPr>
    <a:lvl7pPr indent="1371600" defTabSz="457200" latinLnBrk="0">
      <a:lnSpc>
        <a:spcPct val="125000"/>
      </a:lnSpc>
      <a:defRPr sz="5600">
        <a:latin typeface="+mn-lt"/>
        <a:ea typeface="+mn-ea"/>
        <a:cs typeface="+mn-cs"/>
        <a:sym typeface="Avenir Roman"/>
      </a:defRPr>
    </a:lvl7pPr>
    <a:lvl8pPr indent="1600200" defTabSz="457200" latinLnBrk="0">
      <a:lnSpc>
        <a:spcPct val="125000"/>
      </a:lnSpc>
      <a:defRPr sz="5600">
        <a:latin typeface="+mn-lt"/>
        <a:ea typeface="+mn-ea"/>
        <a:cs typeface="+mn-cs"/>
        <a:sym typeface="Avenir Roman"/>
      </a:defRPr>
    </a:lvl8pPr>
    <a:lvl9pPr indent="1828800" defTabSz="457200" latinLnBrk="0">
      <a:lnSpc>
        <a:spcPct val="125000"/>
      </a:lnSpc>
      <a:defRPr sz="56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a:spLocks noGrp="1" noRot="1" noChangeAspect="1"/>
          </p:cNvSpPr>
          <p:nvPr>
            <p:ph type="sldImg"/>
          </p:nvPr>
        </p:nvSpPr>
        <p:spPr>
          <a:xfrm>
            <a:off x="104775" y="750888"/>
            <a:ext cx="6678613" cy="3757612"/>
          </a:xfrm>
          <a:prstGeom prst="rect">
            <a:avLst/>
          </a:prstGeom>
        </p:spPr>
        <p:txBody>
          <a:bodyPr/>
          <a:lstStyle/>
          <a:p>
            <a:endParaRPr/>
          </a:p>
        </p:txBody>
      </p:sp>
      <p:sp>
        <p:nvSpPr>
          <p:cNvPr id="94" name="Shape 94"/>
          <p:cNvSpPr>
            <a:spLocks noGrp="1"/>
          </p:cNvSpPr>
          <p:nvPr>
            <p:ph type="body" sz="quarter" idx="1"/>
          </p:nvPr>
        </p:nvSpPr>
        <p:spPr>
          <a:prstGeom prst="rect">
            <a:avLst/>
          </a:prstGeom>
        </p:spPr>
        <p:txBody>
          <a:bodyPr/>
          <a:lstStyle/>
          <a:p>
            <a:pPr defTabSz="966064">
              <a:lnSpc>
                <a:spcPct val="100000"/>
              </a:lnSpc>
              <a:defRPr sz="2800">
                <a:latin typeface="Calibri"/>
                <a:ea typeface="Calibri"/>
                <a:cs typeface="Calibri"/>
                <a:sym typeface="Calibri"/>
              </a:defRPr>
            </a:pPr>
            <a:endParaRPr b="1" dirty="0">
              <a:latin typeface="+mj-lt"/>
              <a:ea typeface="+mj-ea"/>
              <a:cs typeface="+mj-cs"/>
              <a:sym typeface="Helvetic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a:spLocks noGrp="1" noRot="1" noChangeAspect="1"/>
          </p:cNvSpPr>
          <p:nvPr>
            <p:ph type="sldImg"/>
          </p:nvPr>
        </p:nvSpPr>
        <p:spPr>
          <a:xfrm>
            <a:off x="104775" y="750888"/>
            <a:ext cx="6678613" cy="3757612"/>
          </a:xfrm>
          <a:prstGeom prst="rect">
            <a:avLst/>
          </a:prstGeom>
        </p:spPr>
        <p:txBody>
          <a:bodyPr/>
          <a:lstStyle/>
          <a:p>
            <a:endParaRPr/>
          </a:p>
        </p:txBody>
      </p:sp>
      <p:sp>
        <p:nvSpPr>
          <p:cNvPr id="257" name="Shape 257"/>
          <p:cNvSpPr>
            <a:spLocks noGrp="1"/>
          </p:cNvSpPr>
          <p:nvPr>
            <p:ph type="body" sz="quarter" idx="1"/>
          </p:nvPr>
        </p:nvSpPr>
        <p:spPr>
          <a:prstGeom prst="rect">
            <a:avLst/>
          </a:prstGeom>
        </p:spPr>
        <p:txBody>
          <a:bodyPr/>
          <a:lstStyle/>
          <a:p>
            <a:pPr defTabSz="966064">
              <a:lnSpc>
                <a:spcPct val="100000"/>
              </a:lnSpc>
              <a:defRPr sz="2800">
                <a:latin typeface="Calibri"/>
                <a:ea typeface="Calibri"/>
                <a:cs typeface="Calibri"/>
                <a:sym typeface="Calibri"/>
              </a:defRPr>
            </a:pPr>
            <a:r>
              <a:rPr lang="en-GB" b="1" dirty="0">
                <a:latin typeface="+mj-lt"/>
                <a:ea typeface="+mj-ea"/>
                <a:cs typeface="+mj-cs"/>
                <a:sym typeface="Helvetica"/>
              </a:rPr>
              <a:t>Level 0 – Organic/Inactive</a:t>
            </a:r>
          </a:p>
          <a:p>
            <a:pPr defTabSz="966064">
              <a:lnSpc>
                <a:spcPct val="100000"/>
              </a:lnSpc>
              <a:defRPr sz="2800">
                <a:latin typeface="Calibri"/>
                <a:ea typeface="Calibri"/>
                <a:cs typeface="Calibri"/>
                <a:sym typeface="Calibri"/>
              </a:defRPr>
            </a:pPr>
            <a:endParaRPr lang="en-GB" b="1" dirty="0">
              <a:latin typeface="+mj-lt"/>
              <a:ea typeface="+mj-ea"/>
              <a:cs typeface="+mj-cs"/>
              <a:sym typeface="Helvetica"/>
            </a:endParaRPr>
          </a:p>
          <a:p>
            <a:pPr defTabSz="966064">
              <a:lnSpc>
                <a:spcPct val="100000"/>
              </a:lnSpc>
              <a:defRPr sz="2800">
                <a:latin typeface="Calibri"/>
                <a:ea typeface="Calibri"/>
                <a:cs typeface="Calibri"/>
                <a:sym typeface="Calibri"/>
              </a:defRPr>
            </a:pPr>
            <a:r>
              <a:rPr lang="en-GB" b="0" dirty="0">
                <a:latin typeface="+mj-lt"/>
                <a:ea typeface="+mj-ea"/>
                <a:cs typeface="+mj-cs"/>
                <a:sym typeface="Helvetica"/>
              </a:rPr>
              <a:t>At this stage, employee profiles remain incomplete, with small networks, and rarely engage with content.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xfrm>
            <a:off x="104775" y="750888"/>
            <a:ext cx="6678613" cy="3757612"/>
          </a:xfrm>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p>
            <a:pPr defTabSz="966064">
              <a:lnSpc>
                <a:spcPct val="100000"/>
              </a:lnSpc>
              <a:defRPr sz="2800">
                <a:latin typeface="Calibri"/>
                <a:ea typeface="Calibri"/>
                <a:cs typeface="Calibri"/>
                <a:sym typeface="Calibri"/>
              </a:defRPr>
            </a:pPr>
            <a:r>
              <a:rPr lang="en-GB" b="1" dirty="0">
                <a:latin typeface="+mj-lt"/>
                <a:ea typeface="+mj-ea"/>
                <a:cs typeface="+mj-cs"/>
                <a:sym typeface="Helvetica"/>
              </a:rPr>
              <a:t>Level 1 – Brand Aligned</a:t>
            </a:r>
          </a:p>
          <a:p>
            <a:pPr defTabSz="966064">
              <a:lnSpc>
                <a:spcPct val="100000"/>
              </a:lnSpc>
              <a:defRPr sz="2800">
                <a:latin typeface="Calibri"/>
                <a:ea typeface="Calibri"/>
                <a:cs typeface="Calibri"/>
                <a:sym typeface="Calibri"/>
              </a:defRPr>
            </a:pPr>
            <a:endParaRPr lang="en-GB" b="1" dirty="0">
              <a:latin typeface="+mj-lt"/>
              <a:ea typeface="+mj-ea"/>
              <a:cs typeface="+mj-cs"/>
              <a:sym typeface="Helvetica"/>
            </a:endParaRPr>
          </a:p>
          <a:p>
            <a:pPr defTabSz="966064">
              <a:lnSpc>
                <a:spcPct val="100000"/>
              </a:lnSpc>
              <a:defRPr sz="2800">
                <a:latin typeface="Calibri"/>
                <a:ea typeface="Calibri"/>
                <a:cs typeface="Calibri"/>
                <a:sym typeface="Calibri"/>
              </a:defRPr>
            </a:pPr>
            <a:r>
              <a:rPr lang="en-GB" b="0" dirty="0">
                <a:latin typeface="+mj-lt"/>
                <a:ea typeface="+mj-ea"/>
                <a:cs typeface="+mj-cs"/>
                <a:sym typeface="Helvetica"/>
              </a:rPr>
              <a:t>Level 1 advocates are those who are happy to create their profile (most likely LinkedIn, but not limited to that network) to represent their employer’s brand. </a:t>
            </a:r>
          </a:p>
          <a:p>
            <a:pPr defTabSz="966064">
              <a:lnSpc>
                <a:spcPct val="100000"/>
              </a:lnSpc>
              <a:defRPr sz="2800">
                <a:latin typeface="Calibri"/>
                <a:ea typeface="Calibri"/>
                <a:cs typeface="Calibri"/>
                <a:sym typeface="Calibri"/>
              </a:defRPr>
            </a:pPr>
            <a:endParaRPr lang="en-GB" b="0" dirty="0">
              <a:latin typeface="+mj-lt"/>
              <a:ea typeface="+mj-ea"/>
              <a:cs typeface="+mj-cs"/>
              <a:sym typeface="Helvetica"/>
            </a:endParaRPr>
          </a:p>
          <a:p>
            <a:pPr defTabSz="966064">
              <a:lnSpc>
                <a:spcPct val="100000"/>
              </a:lnSpc>
              <a:defRPr sz="2800">
                <a:latin typeface="Calibri"/>
                <a:ea typeface="Calibri"/>
                <a:cs typeface="Calibri"/>
                <a:sym typeface="Calibri"/>
              </a:defRPr>
            </a:pPr>
            <a:r>
              <a:rPr lang="en-GB" b="0" dirty="0">
                <a:latin typeface="+mj-lt"/>
                <a:ea typeface="+mj-ea"/>
                <a:cs typeface="+mj-cs"/>
                <a:sym typeface="Helvetica"/>
              </a:rPr>
              <a:t>This can be limited to the main images, but there are a whole host of branding opportunities – including images, headline, summary section etc (all of which can be written for the benefit of a target audience.</a:t>
            </a:r>
          </a:p>
          <a:p>
            <a:pPr defTabSz="966064">
              <a:lnSpc>
                <a:spcPct val="100000"/>
              </a:lnSpc>
              <a:defRPr sz="2800">
                <a:latin typeface="Calibri"/>
                <a:ea typeface="Calibri"/>
                <a:cs typeface="Calibri"/>
                <a:sym typeface="Calibri"/>
              </a:defRPr>
            </a:pPr>
            <a:endParaRPr lang="en-GB" b="0" dirty="0">
              <a:latin typeface="+mj-lt"/>
              <a:ea typeface="+mj-ea"/>
              <a:cs typeface="+mj-cs"/>
              <a:sym typeface="Helvetica"/>
            </a:endParaRPr>
          </a:p>
          <a:p>
            <a:pPr defTabSz="966064">
              <a:lnSpc>
                <a:spcPct val="100000"/>
              </a:lnSpc>
              <a:defRPr sz="2800">
                <a:latin typeface="Calibri"/>
                <a:ea typeface="Calibri"/>
                <a:cs typeface="Calibri"/>
                <a:sym typeface="Calibri"/>
              </a:defRPr>
            </a:pPr>
            <a:r>
              <a:rPr lang="en-GB" b="0" dirty="0">
                <a:latin typeface="+mj-lt"/>
                <a:ea typeface="+mj-ea"/>
                <a:cs typeface="+mj-cs"/>
                <a:sym typeface="Helvetica"/>
              </a:rPr>
              <a:t>Links can be added to take visitors directly to a careers landing page on the corporate website (or elsewhere, depending on your candidate engagement strategy) – and a final important step might be to deliberately target and connect with people in your target audience (for recruiters and sales people within the business this might come more naturally). </a:t>
            </a:r>
          </a:p>
          <a:p>
            <a:pPr defTabSz="966064">
              <a:lnSpc>
                <a:spcPct val="100000"/>
              </a:lnSpc>
              <a:defRPr sz="2800">
                <a:latin typeface="Calibri"/>
                <a:ea typeface="Calibri"/>
                <a:cs typeface="Calibri"/>
                <a:sym typeface="Calibri"/>
              </a:defRPr>
            </a:pPr>
            <a:endParaRPr lang="en-GB" b="0" dirty="0">
              <a:latin typeface="+mj-lt"/>
              <a:ea typeface="+mj-ea"/>
              <a:cs typeface="+mj-cs"/>
              <a:sym typeface="Helvetica"/>
            </a:endParaRPr>
          </a:p>
          <a:p>
            <a:pPr defTabSz="966064">
              <a:lnSpc>
                <a:spcPct val="100000"/>
              </a:lnSpc>
              <a:defRPr sz="2800">
                <a:latin typeface="Calibri"/>
                <a:ea typeface="Calibri"/>
                <a:cs typeface="Calibri"/>
                <a:sym typeface="Calibri"/>
              </a:defRPr>
            </a:pPr>
            <a:r>
              <a:rPr lang="en-GB" b="0" dirty="0">
                <a:latin typeface="+mj-lt"/>
                <a:ea typeface="+mj-ea"/>
                <a:cs typeface="+mj-cs"/>
                <a:sym typeface="Helvetica"/>
              </a:rPr>
              <a:t>The benefit of having a large and relevant audience comes in the next steps – so building a large and relevant network helps to lay the foundations for success.</a:t>
            </a:r>
          </a:p>
          <a:p>
            <a:pPr defTabSz="966064">
              <a:lnSpc>
                <a:spcPct val="100000"/>
              </a:lnSpc>
              <a:defRPr sz="2800">
                <a:latin typeface="Calibri"/>
                <a:ea typeface="Calibri"/>
                <a:cs typeface="Calibri"/>
                <a:sym typeface="Calibri"/>
              </a:defRPr>
            </a:pPr>
            <a:endParaRPr lang="en-GB" b="1" dirty="0">
              <a:latin typeface="+mj-lt"/>
              <a:ea typeface="+mj-ea"/>
              <a:cs typeface="+mj-cs"/>
              <a:sym typeface="Helvetica"/>
            </a:endParaRPr>
          </a:p>
          <a:p>
            <a:pPr defTabSz="966064">
              <a:lnSpc>
                <a:spcPct val="100000"/>
              </a:lnSpc>
              <a:defRPr sz="2800">
                <a:latin typeface="Calibri"/>
                <a:ea typeface="Calibri"/>
                <a:cs typeface="Calibri"/>
                <a:sym typeface="Calibri"/>
              </a:defRPr>
            </a:pPr>
            <a:endParaRPr b="1" dirty="0">
              <a:latin typeface="+mj-lt"/>
              <a:ea typeface="+mj-ea"/>
              <a:cs typeface="+mj-cs"/>
              <a:sym typeface="Helvetic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noRot="1" noChangeAspect="1"/>
          </p:cNvSpPr>
          <p:nvPr>
            <p:ph type="sldImg"/>
          </p:nvPr>
        </p:nvSpPr>
        <p:spPr>
          <a:xfrm>
            <a:off x="104775" y="750888"/>
            <a:ext cx="6678613" cy="3757612"/>
          </a:xfrm>
          <a:prstGeom prst="rect">
            <a:avLst/>
          </a:prstGeom>
        </p:spPr>
        <p:txBody>
          <a:bodyPr/>
          <a:lstStyle/>
          <a:p>
            <a:endParaRPr/>
          </a:p>
        </p:txBody>
      </p:sp>
      <p:sp>
        <p:nvSpPr>
          <p:cNvPr id="302" name="Shape 302"/>
          <p:cNvSpPr>
            <a:spLocks noGrp="1"/>
          </p:cNvSpPr>
          <p:nvPr>
            <p:ph type="body" sz="quarter" idx="1"/>
          </p:nvPr>
        </p:nvSpPr>
        <p:spPr>
          <a:prstGeom prst="rect">
            <a:avLst/>
          </a:prstGeom>
        </p:spPr>
        <p:txBody>
          <a:bodyPr/>
          <a:lstStyle/>
          <a:p>
            <a:pPr defTabSz="966064">
              <a:lnSpc>
                <a:spcPct val="100000"/>
              </a:lnSpc>
              <a:defRPr sz="2800">
                <a:latin typeface="Calibri"/>
                <a:ea typeface="Calibri"/>
                <a:cs typeface="Calibri"/>
                <a:sym typeface="Calibri"/>
              </a:defRPr>
            </a:pPr>
            <a:r>
              <a:rPr lang="en-GB" b="1" dirty="0">
                <a:latin typeface="+mj-lt"/>
                <a:ea typeface="+mj-ea"/>
                <a:cs typeface="+mj-cs"/>
                <a:sym typeface="Helvetica"/>
              </a:rPr>
              <a:t>Level 2 – Share &amp; Engage</a:t>
            </a:r>
          </a:p>
          <a:p>
            <a:pPr defTabSz="966064">
              <a:lnSpc>
                <a:spcPct val="100000"/>
              </a:lnSpc>
              <a:defRPr sz="2800">
                <a:latin typeface="Calibri"/>
                <a:ea typeface="Calibri"/>
                <a:cs typeface="Calibri"/>
                <a:sym typeface="Calibri"/>
              </a:defRPr>
            </a:pPr>
            <a:endParaRPr lang="en-GB" b="1" dirty="0">
              <a:latin typeface="+mj-lt"/>
              <a:ea typeface="+mj-ea"/>
              <a:cs typeface="+mj-cs"/>
              <a:sym typeface="Helvetica"/>
            </a:endParaRPr>
          </a:p>
          <a:p>
            <a:pPr defTabSz="966064">
              <a:lnSpc>
                <a:spcPct val="100000"/>
              </a:lnSpc>
              <a:defRPr sz="2800">
                <a:latin typeface="Calibri"/>
                <a:ea typeface="Calibri"/>
                <a:cs typeface="Calibri"/>
                <a:sym typeface="Calibri"/>
              </a:defRPr>
            </a:pPr>
            <a:r>
              <a:rPr lang="en-GB" b="0" dirty="0">
                <a:latin typeface="+mj-lt"/>
                <a:ea typeface="+mj-ea"/>
                <a:cs typeface="+mj-cs"/>
                <a:sym typeface="Helvetica"/>
              </a:rPr>
              <a:t>A simple step, but an important one. It’s important that advocates get into the habit of tracking and engaging with company content (or other advocates’ content). The algorithm on most social networks rewards content that gets early engagement (so, in the first hour or so of posting).</a:t>
            </a:r>
          </a:p>
          <a:p>
            <a:pPr defTabSz="966064">
              <a:lnSpc>
                <a:spcPct val="100000"/>
              </a:lnSpc>
              <a:defRPr sz="2800">
                <a:latin typeface="Calibri"/>
                <a:ea typeface="Calibri"/>
                <a:cs typeface="Calibri"/>
                <a:sym typeface="Calibri"/>
              </a:defRPr>
            </a:pPr>
            <a:endParaRPr lang="en-GB" b="0" dirty="0">
              <a:latin typeface="+mj-lt"/>
              <a:ea typeface="+mj-ea"/>
              <a:cs typeface="+mj-cs"/>
              <a:sym typeface="Helvetica"/>
            </a:endParaRPr>
          </a:p>
          <a:p>
            <a:pPr defTabSz="966064">
              <a:lnSpc>
                <a:spcPct val="100000"/>
              </a:lnSpc>
              <a:defRPr sz="2800">
                <a:latin typeface="Calibri"/>
                <a:ea typeface="Calibri"/>
                <a:cs typeface="Calibri"/>
                <a:sym typeface="Calibri"/>
              </a:defRPr>
            </a:pPr>
            <a:r>
              <a:rPr lang="en-GB" b="0" dirty="0">
                <a:latin typeface="+mj-lt"/>
                <a:ea typeface="+mj-ea"/>
                <a:cs typeface="+mj-cs"/>
                <a:sym typeface="Helvetica"/>
              </a:rPr>
              <a:t>Teach your advocates to like and engage with content – with the added incentive that comments are far more valuable in the eyes of the algorithm than a simple ‘like’.</a:t>
            </a:r>
          </a:p>
          <a:p>
            <a:pPr defTabSz="966064">
              <a:lnSpc>
                <a:spcPct val="100000"/>
              </a:lnSpc>
              <a:defRPr sz="2800">
                <a:latin typeface="Calibri"/>
                <a:ea typeface="Calibri"/>
                <a:cs typeface="Calibri"/>
                <a:sym typeface="Calibri"/>
              </a:defRPr>
            </a:pPr>
            <a:endParaRPr lang="en-GB" b="0" dirty="0">
              <a:latin typeface="+mj-lt"/>
              <a:ea typeface="+mj-ea"/>
              <a:cs typeface="+mj-cs"/>
              <a:sym typeface="Helvetica"/>
            </a:endParaRPr>
          </a:p>
          <a:p>
            <a:pPr defTabSz="966064">
              <a:lnSpc>
                <a:spcPct val="100000"/>
              </a:lnSpc>
              <a:defRPr sz="2800">
                <a:latin typeface="Calibri"/>
                <a:ea typeface="Calibri"/>
                <a:cs typeface="Calibri"/>
                <a:sym typeface="Calibri"/>
              </a:defRPr>
            </a:pPr>
            <a:r>
              <a:rPr lang="en-GB" b="0" dirty="0">
                <a:latin typeface="+mj-lt"/>
                <a:ea typeface="+mj-ea"/>
                <a:cs typeface="+mj-cs"/>
                <a:sym typeface="Helvetica"/>
              </a:rPr>
              <a:t>This activity of engaging with company content is the premise behind the Employee Advocacy 1.0 model we mentioned earlier in the material.</a:t>
            </a:r>
          </a:p>
          <a:p>
            <a:pPr defTabSz="966064">
              <a:lnSpc>
                <a:spcPct val="100000"/>
              </a:lnSpc>
              <a:defRPr sz="2800">
                <a:latin typeface="Calibri"/>
                <a:ea typeface="Calibri"/>
                <a:cs typeface="Calibri"/>
                <a:sym typeface="Calibri"/>
              </a:defRPr>
            </a:pPr>
            <a:endParaRPr b="1" dirty="0">
              <a:latin typeface="+mj-lt"/>
              <a:ea typeface="+mj-ea"/>
              <a:cs typeface="+mj-cs"/>
              <a:sym typeface="Helvetic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a:spLocks noGrp="1" noRot="1" noChangeAspect="1"/>
          </p:cNvSpPr>
          <p:nvPr>
            <p:ph type="sldImg"/>
          </p:nvPr>
        </p:nvSpPr>
        <p:spPr>
          <a:xfrm>
            <a:off x="104775" y="750888"/>
            <a:ext cx="6678613" cy="3757612"/>
          </a:xfrm>
          <a:prstGeom prst="rect">
            <a:avLst/>
          </a:prstGeom>
        </p:spPr>
        <p:txBody>
          <a:bodyPr/>
          <a:lstStyle/>
          <a:p>
            <a:endParaRPr/>
          </a:p>
        </p:txBody>
      </p:sp>
      <p:sp>
        <p:nvSpPr>
          <p:cNvPr id="50" name="Shape 50"/>
          <p:cNvSpPr>
            <a:spLocks noGrp="1"/>
          </p:cNvSpPr>
          <p:nvPr>
            <p:ph type="body" sz="quarter" idx="1"/>
          </p:nvPr>
        </p:nvSpPr>
        <p:spPr>
          <a:prstGeom prst="rect">
            <a:avLst/>
          </a:prstGeom>
        </p:spPr>
        <p:txBody>
          <a:bodyPr/>
          <a:lstStyle/>
          <a:p>
            <a:pPr defTabSz="966064">
              <a:lnSpc>
                <a:spcPct val="100000"/>
              </a:lnSpc>
              <a:defRPr sz="2000">
                <a:latin typeface="Calibri"/>
                <a:ea typeface="Calibri"/>
                <a:cs typeface="Calibri"/>
                <a:sym typeface="Calibri"/>
              </a:defRPr>
            </a:pPr>
            <a:r>
              <a:rPr lang="en-GB" b="1" dirty="0">
                <a:latin typeface="+mj-lt"/>
                <a:ea typeface="+mj-ea"/>
                <a:cs typeface="+mj-cs"/>
                <a:sym typeface="Helvetica"/>
              </a:rPr>
              <a:t>Note: as per slide, some general hints &amp; tips for advocates to track &amp; engage with company / campaign / advocate content.</a:t>
            </a:r>
            <a:endParaRPr b="1" dirty="0">
              <a:latin typeface="+mj-lt"/>
              <a:ea typeface="+mj-ea"/>
              <a:cs typeface="+mj-cs"/>
              <a:sym typeface="Helvetica"/>
            </a:endParaRPr>
          </a:p>
        </p:txBody>
      </p:sp>
    </p:spTree>
    <p:extLst>
      <p:ext uri="{BB962C8B-B14F-4D97-AF65-F5344CB8AC3E}">
        <p14:creationId xmlns:p14="http://schemas.microsoft.com/office/powerpoint/2010/main" val="1796153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hape 337"/>
          <p:cNvSpPr>
            <a:spLocks noGrp="1" noRot="1" noChangeAspect="1"/>
          </p:cNvSpPr>
          <p:nvPr>
            <p:ph type="sldImg"/>
          </p:nvPr>
        </p:nvSpPr>
        <p:spPr>
          <a:xfrm>
            <a:off x="104775" y="750888"/>
            <a:ext cx="6678613" cy="3757612"/>
          </a:xfrm>
          <a:prstGeom prst="rect">
            <a:avLst/>
          </a:prstGeom>
        </p:spPr>
        <p:txBody>
          <a:bodyPr/>
          <a:lstStyle/>
          <a:p>
            <a:endParaRPr/>
          </a:p>
        </p:txBody>
      </p:sp>
      <p:sp>
        <p:nvSpPr>
          <p:cNvPr id="338" name="Shape 338"/>
          <p:cNvSpPr>
            <a:spLocks noGrp="1"/>
          </p:cNvSpPr>
          <p:nvPr>
            <p:ph type="body" sz="quarter" idx="1"/>
          </p:nvPr>
        </p:nvSpPr>
        <p:spPr>
          <a:prstGeom prst="rect">
            <a:avLst/>
          </a:prstGeom>
        </p:spPr>
        <p:txBody>
          <a:bodyPr/>
          <a:lstStyle/>
          <a:p>
            <a:pPr defTabSz="966064">
              <a:lnSpc>
                <a:spcPct val="100000"/>
              </a:lnSpc>
              <a:defRPr sz="2800">
                <a:latin typeface="Calibri"/>
                <a:ea typeface="Calibri"/>
                <a:cs typeface="Calibri"/>
                <a:sym typeface="Calibri"/>
              </a:defRPr>
            </a:pPr>
            <a:r>
              <a:rPr lang="en-GB" b="1" dirty="0">
                <a:latin typeface="+mj-lt"/>
                <a:ea typeface="+mj-ea"/>
                <a:cs typeface="+mj-cs"/>
                <a:sym typeface="Helvetica"/>
              </a:rPr>
              <a:t>Level 3 – Content Creator</a:t>
            </a:r>
          </a:p>
          <a:p>
            <a:pPr defTabSz="966064">
              <a:lnSpc>
                <a:spcPct val="100000"/>
              </a:lnSpc>
              <a:defRPr sz="2800">
                <a:latin typeface="Calibri"/>
                <a:ea typeface="Calibri"/>
                <a:cs typeface="Calibri"/>
                <a:sym typeface="Calibri"/>
              </a:defRPr>
            </a:pPr>
            <a:endParaRPr lang="en-GB" b="1" dirty="0">
              <a:latin typeface="+mj-lt"/>
              <a:ea typeface="+mj-ea"/>
              <a:cs typeface="+mj-cs"/>
              <a:sym typeface="Helvetica"/>
            </a:endParaRPr>
          </a:p>
          <a:p>
            <a:pPr defTabSz="966064">
              <a:lnSpc>
                <a:spcPct val="100000"/>
              </a:lnSpc>
              <a:defRPr sz="2800">
                <a:latin typeface="Calibri"/>
                <a:ea typeface="Calibri"/>
                <a:cs typeface="Calibri"/>
                <a:sym typeface="Calibri"/>
              </a:defRPr>
            </a:pPr>
            <a:r>
              <a:rPr lang="en-GB" b="0" dirty="0">
                <a:latin typeface="+mj-lt"/>
                <a:ea typeface="+mj-ea"/>
                <a:cs typeface="+mj-cs"/>
                <a:sym typeface="Helvetica"/>
              </a:rPr>
              <a:t>To achieve the aim of Employee Advocacy 2.0 you must be willing to give your employees the permission, confidence and skills to create and share their own workplace stories. There are a number of aspects to this:</a:t>
            </a:r>
          </a:p>
          <a:p>
            <a:pPr defTabSz="966064">
              <a:lnSpc>
                <a:spcPct val="100000"/>
              </a:lnSpc>
              <a:defRPr sz="2800">
                <a:latin typeface="Calibri"/>
                <a:ea typeface="Calibri"/>
                <a:cs typeface="Calibri"/>
                <a:sym typeface="Calibri"/>
              </a:defRPr>
            </a:pPr>
            <a:endParaRPr lang="en-GB" b="0" dirty="0">
              <a:latin typeface="+mj-lt"/>
              <a:ea typeface="+mj-ea"/>
              <a:cs typeface="+mj-cs"/>
              <a:sym typeface="Helvetica"/>
            </a:endParaRPr>
          </a:p>
          <a:p>
            <a:pPr marL="514350" indent="-514350" defTabSz="966064">
              <a:lnSpc>
                <a:spcPct val="100000"/>
              </a:lnSpc>
              <a:buAutoNum type="arabicParenR"/>
              <a:defRPr sz="2800">
                <a:latin typeface="Calibri"/>
                <a:ea typeface="Calibri"/>
                <a:cs typeface="Calibri"/>
                <a:sym typeface="Calibri"/>
              </a:defRPr>
            </a:pPr>
            <a:r>
              <a:rPr lang="en-GB" b="0" dirty="0">
                <a:latin typeface="+mj-lt"/>
                <a:ea typeface="+mj-ea"/>
                <a:cs typeface="+mj-cs"/>
                <a:sym typeface="Helvetica"/>
              </a:rPr>
              <a:t>Look for ‘story’ opportunities – you will probably want to set guidelines and provide good examples of what makes a good ‘story’ and what the key messages are that you hope to be conveyed. Of course, it needs to be authentic and not contrived, so your advocates remain the creatives and own the narrative – but providing a few guidelines will help them stay on track.</a:t>
            </a:r>
          </a:p>
          <a:p>
            <a:pPr marL="514350" indent="-514350" defTabSz="966064">
              <a:lnSpc>
                <a:spcPct val="100000"/>
              </a:lnSpc>
              <a:buAutoNum type="arabicParenR"/>
              <a:defRPr sz="2800">
                <a:latin typeface="Calibri"/>
                <a:ea typeface="Calibri"/>
                <a:cs typeface="Calibri"/>
                <a:sym typeface="Calibri"/>
              </a:defRPr>
            </a:pPr>
            <a:endParaRPr lang="en-GB" b="0" dirty="0">
              <a:latin typeface="+mj-lt"/>
              <a:ea typeface="+mj-ea"/>
              <a:cs typeface="+mj-cs"/>
              <a:sym typeface="Helvetica"/>
            </a:endParaRPr>
          </a:p>
          <a:p>
            <a:pPr marL="514350" indent="-514350" defTabSz="966064">
              <a:lnSpc>
                <a:spcPct val="100000"/>
              </a:lnSpc>
              <a:buAutoNum type="arabicParenR"/>
              <a:defRPr sz="2800">
                <a:latin typeface="Calibri"/>
                <a:ea typeface="Calibri"/>
                <a:cs typeface="Calibri"/>
                <a:sym typeface="Calibri"/>
              </a:defRPr>
            </a:pPr>
            <a:r>
              <a:rPr lang="en-GB" b="0" dirty="0">
                <a:latin typeface="+mj-lt"/>
                <a:ea typeface="+mj-ea"/>
                <a:cs typeface="+mj-cs"/>
                <a:sym typeface="Helvetica"/>
              </a:rPr>
              <a:t>Comfortable creating content (across different networks and formats) – some of your advocates might be self-taught experts at sharing their social content (and you definitely want to harness those skills!), but they may be less comfortable sharing with a corporate of professional message in mind. Train them on both the practical skills needed for each network they’ll be using, but also train them to embed your hashtag strategies, post layouts, and maybe a few basic do’s and </a:t>
            </a:r>
            <a:r>
              <a:rPr lang="en-GB" b="0" dirty="0" err="1">
                <a:latin typeface="+mj-lt"/>
                <a:ea typeface="+mj-ea"/>
                <a:cs typeface="+mj-cs"/>
                <a:sym typeface="Helvetica"/>
              </a:rPr>
              <a:t>don’t’s</a:t>
            </a:r>
            <a:r>
              <a:rPr lang="en-GB" b="0" dirty="0">
                <a:latin typeface="+mj-lt"/>
                <a:ea typeface="+mj-ea"/>
                <a:cs typeface="+mj-cs"/>
                <a:sym typeface="Helvetica"/>
              </a:rPr>
              <a:t>.</a:t>
            </a:r>
          </a:p>
          <a:p>
            <a:pPr marL="514350" indent="-514350" defTabSz="966064">
              <a:lnSpc>
                <a:spcPct val="100000"/>
              </a:lnSpc>
              <a:buAutoNum type="arabicParenR"/>
              <a:defRPr sz="2800">
                <a:latin typeface="Calibri"/>
                <a:ea typeface="Calibri"/>
                <a:cs typeface="Calibri"/>
                <a:sym typeface="Calibri"/>
              </a:defRPr>
            </a:pPr>
            <a:endParaRPr lang="en-GB" b="0" dirty="0">
              <a:latin typeface="+mj-lt"/>
              <a:ea typeface="+mj-ea"/>
              <a:cs typeface="+mj-cs"/>
              <a:sym typeface="Helvetica"/>
            </a:endParaRPr>
          </a:p>
          <a:p>
            <a:pPr marL="514350" indent="-514350" defTabSz="966064">
              <a:lnSpc>
                <a:spcPct val="100000"/>
              </a:lnSpc>
              <a:buAutoNum type="arabicParenR"/>
              <a:defRPr sz="2800">
                <a:latin typeface="Calibri"/>
                <a:ea typeface="Calibri"/>
                <a:cs typeface="Calibri"/>
                <a:sym typeface="Calibri"/>
              </a:defRPr>
            </a:pPr>
            <a:r>
              <a:rPr lang="en-GB" b="0" dirty="0">
                <a:latin typeface="+mj-lt"/>
                <a:ea typeface="+mj-ea"/>
                <a:cs typeface="+mj-cs"/>
                <a:sym typeface="Helvetica"/>
              </a:rPr>
              <a:t>Hashtag Strategy – it’s vital that any content shared contains the relevant hashtags (so it can be found easily and joins the wider conversation of content created under that label / tag). This might be really simple, like #LifeAtNext, or you might have a more fragmented strategy with different tags for different audiences, e.g. #ITatNext or #RetailAtNext</a:t>
            </a:r>
          </a:p>
          <a:p>
            <a:pPr defTabSz="966064">
              <a:lnSpc>
                <a:spcPct val="100000"/>
              </a:lnSpc>
              <a:defRPr sz="2800">
                <a:latin typeface="Calibri"/>
                <a:ea typeface="Calibri"/>
                <a:cs typeface="Calibri"/>
                <a:sym typeface="Calibri"/>
              </a:defRPr>
            </a:pPr>
            <a:endParaRPr b="1" dirty="0">
              <a:latin typeface="+mj-lt"/>
              <a:ea typeface="+mj-ea"/>
              <a:cs typeface="+mj-cs"/>
              <a:sym typeface="Helvetic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hape 337"/>
          <p:cNvSpPr>
            <a:spLocks noGrp="1" noRot="1" noChangeAspect="1"/>
          </p:cNvSpPr>
          <p:nvPr>
            <p:ph type="sldImg"/>
          </p:nvPr>
        </p:nvSpPr>
        <p:spPr>
          <a:xfrm>
            <a:off x="104775" y="750888"/>
            <a:ext cx="6678613" cy="3757612"/>
          </a:xfrm>
          <a:prstGeom prst="rect">
            <a:avLst/>
          </a:prstGeom>
        </p:spPr>
        <p:txBody>
          <a:bodyPr/>
          <a:lstStyle/>
          <a:p>
            <a:endParaRPr/>
          </a:p>
        </p:txBody>
      </p:sp>
      <p:sp>
        <p:nvSpPr>
          <p:cNvPr id="338" name="Shape 338"/>
          <p:cNvSpPr>
            <a:spLocks noGrp="1"/>
          </p:cNvSpPr>
          <p:nvPr>
            <p:ph type="body" sz="quarter" idx="1"/>
          </p:nvPr>
        </p:nvSpPr>
        <p:spPr>
          <a:prstGeom prst="rect">
            <a:avLst/>
          </a:prstGeom>
        </p:spPr>
        <p:txBody>
          <a:bodyPr/>
          <a:lstStyle/>
          <a:p>
            <a:pPr defTabSz="966064">
              <a:lnSpc>
                <a:spcPct val="100000"/>
              </a:lnSpc>
              <a:defRPr sz="2800">
                <a:latin typeface="Calibri"/>
                <a:ea typeface="Calibri"/>
                <a:cs typeface="Calibri"/>
                <a:sym typeface="Calibri"/>
              </a:defRPr>
            </a:pPr>
            <a:r>
              <a:rPr lang="en-GB" b="1" dirty="0">
                <a:latin typeface="+mj-lt"/>
                <a:ea typeface="+mj-ea"/>
                <a:cs typeface="+mj-cs"/>
                <a:sym typeface="Helvetica"/>
              </a:rPr>
              <a:t>Notes – some training ideas to cover.</a:t>
            </a:r>
          </a:p>
          <a:p>
            <a:pPr defTabSz="966064">
              <a:lnSpc>
                <a:spcPct val="100000"/>
              </a:lnSpc>
              <a:defRPr sz="2800">
                <a:latin typeface="Calibri"/>
                <a:ea typeface="Calibri"/>
                <a:cs typeface="Calibri"/>
                <a:sym typeface="Calibri"/>
              </a:defRPr>
            </a:pPr>
            <a:endParaRPr lang="en-GB" b="1" dirty="0">
              <a:latin typeface="+mj-lt"/>
              <a:ea typeface="+mj-ea"/>
              <a:cs typeface="+mj-cs"/>
              <a:sym typeface="Helvetica"/>
            </a:endParaRPr>
          </a:p>
          <a:p>
            <a:pPr defTabSz="966064">
              <a:lnSpc>
                <a:spcPct val="100000"/>
              </a:lnSpc>
              <a:defRPr sz="2800">
                <a:latin typeface="Calibri"/>
                <a:ea typeface="Calibri"/>
                <a:cs typeface="Calibri"/>
                <a:sym typeface="Calibri"/>
              </a:defRPr>
            </a:pPr>
            <a:r>
              <a:rPr lang="en-GB" b="1" dirty="0">
                <a:latin typeface="+mj-lt"/>
                <a:ea typeface="+mj-ea"/>
                <a:cs typeface="+mj-cs"/>
                <a:sym typeface="Helvetica"/>
              </a:rPr>
              <a:t>Q: Who are your advocates? </a:t>
            </a:r>
            <a:r>
              <a:rPr lang="en-GB" b="0" dirty="0">
                <a:latin typeface="+mj-lt"/>
                <a:ea typeface="+mj-ea"/>
                <a:cs typeface="+mj-cs"/>
                <a:sym typeface="Helvetica"/>
              </a:rPr>
              <a:t>Recruiters should be brand advocates as part of their role, but many fail to complete the full journey. Similarly, sales people tend to have strong networks and familiarity with posting content, but not always with employer brand messages in mind. Your leadership team should be your biggest advocates, but become more wary of sharing publicly as they reach senior roles.</a:t>
            </a:r>
          </a:p>
          <a:p>
            <a:pPr defTabSz="966064">
              <a:lnSpc>
                <a:spcPct val="100000"/>
              </a:lnSpc>
              <a:defRPr sz="2800">
                <a:latin typeface="Calibri"/>
                <a:ea typeface="Calibri"/>
                <a:cs typeface="Calibri"/>
                <a:sym typeface="Calibri"/>
              </a:defRPr>
            </a:pPr>
            <a:endParaRPr lang="en-GB" b="0" dirty="0">
              <a:latin typeface="+mj-lt"/>
              <a:ea typeface="+mj-ea"/>
              <a:cs typeface="+mj-cs"/>
              <a:sym typeface="Helvetica"/>
            </a:endParaRPr>
          </a:p>
          <a:p>
            <a:pPr defTabSz="966064">
              <a:lnSpc>
                <a:spcPct val="100000"/>
              </a:lnSpc>
              <a:defRPr sz="2800">
                <a:latin typeface="Calibri"/>
                <a:ea typeface="Calibri"/>
                <a:cs typeface="Calibri"/>
                <a:sym typeface="Calibri"/>
              </a:defRPr>
            </a:pPr>
            <a:r>
              <a:rPr lang="en-GB" b="0" dirty="0">
                <a:latin typeface="+mj-lt"/>
                <a:ea typeface="+mj-ea"/>
                <a:cs typeface="+mj-cs"/>
                <a:sym typeface="Helvetica"/>
              </a:rPr>
              <a:t>Some organisations will choose to hand-pick those people they want to invite to an advocacy programme, while others will throw it open to volunteers across the business. Whichever approach you choose – be sure to support those people with the skills and confidence to create and share their own workplace stories.</a:t>
            </a:r>
            <a:endParaRPr b="1" dirty="0">
              <a:latin typeface="+mj-lt"/>
              <a:ea typeface="+mj-ea"/>
              <a:cs typeface="+mj-cs"/>
              <a:sym typeface="Helvetica"/>
            </a:endParaRPr>
          </a:p>
        </p:txBody>
      </p:sp>
    </p:spTree>
    <p:extLst>
      <p:ext uri="{BB962C8B-B14F-4D97-AF65-F5344CB8AC3E}">
        <p14:creationId xmlns:p14="http://schemas.microsoft.com/office/powerpoint/2010/main" val="1155269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hape 337"/>
          <p:cNvSpPr>
            <a:spLocks noGrp="1" noRot="1" noChangeAspect="1"/>
          </p:cNvSpPr>
          <p:nvPr>
            <p:ph type="sldImg"/>
          </p:nvPr>
        </p:nvSpPr>
        <p:spPr>
          <a:xfrm>
            <a:off x="138113" y="766763"/>
            <a:ext cx="6823075" cy="3838575"/>
          </a:xfrm>
          <a:prstGeom prst="rect">
            <a:avLst/>
          </a:prstGeom>
        </p:spPr>
        <p:txBody>
          <a:bodyPr/>
          <a:lstStyle/>
          <a:p>
            <a:endParaRPr/>
          </a:p>
        </p:txBody>
      </p:sp>
      <p:sp>
        <p:nvSpPr>
          <p:cNvPr id="338" name="Shape 338"/>
          <p:cNvSpPr>
            <a:spLocks noGrp="1"/>
          </p:cNvSpPr>
          <p:nvPr>
            <p:ph type="body" sz="quarter" idx="1"/>
          </p:nvPr>
        </p:nvSpPr>
        <p:spPr>
          <a:prstGeom prst="rect">
            <a:avLst/>
          </a:prstGeom>
        </p:spPr>
        <p:txBody>
          <a:bodyPr/>
          <a:lstStyle/>
          <a:p>
            <a:pPr defTabSz="990409">
              <a:lnSpc>
                <a:spcPct val="100000"/>
              </a:lnSpc>
              <a:defRPr sz="2800">
                <a:latin typeface="Calibri"/>
                <a:ea typeface="Calibri"/>
                <a:cs typeface="Calibri"/>
                <a:sym typeface="Calibri"/>
              </a:defRPr>
            </a:pPr>
            <a:endParaRPr b="1" dirty="0">
              <a:latin typeface="+mj-lt"/>
              <a:ea typeface="+mj-ea"/>
              <a:cs typeface="+mj-cs"/>
              <a:sym typeface="Helvetica"/>
            </a:endParaRPr>
          </a:p>
        </p:txBody>
      </p:sp>
    </p:spTree>
    <p:extLst>
      <p:ext uri="{BB962C8B-B14F-4D97-AF65-F5344CB8AC3E}">
        <p14:creationId xmlns:p14="http://schemas.microsoft.com/office/powerpoint/2010/main" val="3494938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Notes for Matrix Model (Left-hand side)</a:t>
            </a:r>
          </a:p>
          <a:p>
            <a:endParaRPr lang="en-GB" dirty="0"/>
          </a:p>
          <a:p>
            <a:r>
              <a:rPr lang="en-GB" dirty="0"/>
              <a:t>This model plots the talent market against 2 axis – one showing active vs passive candidates, and the other showing current vs future hiring needs. The boxes in each quadrant represent the different hiring ‘tactics’ required to target talent in each sector (e.g. Advertising, to target Active Candidates for Current Vacancies, etc etc.)</a:t>
            </a:r>
          </a:p>
          <a:p>
            <a:endParaRPr lang="en-GB" dirty="0"/>
          </a:p>
          <a:p>
            <a:r>
              <a:rPr lang="en-GB" dirty="0"/>
              <a:t>The message this model provides for the topic of Employee Advocacy, is that if we want to target candidates for future vacancies, we need to share content that isn’t just Current Jobs. Future talent doesn’t care about our current vacancies (we don’t need them yet, or they’re not looking to move yet) – so it places a demand on the business / TA function to source content that talks about life at the business.</a:t>
            </a:r>
          </a:p>
          <a:p>
            <a:endParaRPr lang="en-GB" dirty="0"/>
          </a:p>
          <a:p>
            <a:r>
              <a:rPr lang="en-GB" b="1" dirty="0"/>
              <a:t>Pre-Application Journey (Content Funnel)</a:t>
            </a:r>
          </a:p>
          <a:p>
            <a:endParaRPr lang="en-GB" dirty="0"/>
          </a:p>
          <a:p>
            <a:r>
              <a:rPr lang="en-GB" dirty="0"/>
              <a:t>This funnel represents the stages of the modern candidate journey (pre-application). Based on the traditional AIDA model used in marketing for decades, it allows us to understand the stages of ‘discovery’ a given candidate might go through before they become an active candidate in our process:</a:t>
            </a:r>
          </a:p>
          <a:p>
            <a:endParaRPr lang="en-GB" dirty="0"/>
          </a:p>
          <a:p>
            <a:pPr marL="914400" indent="-914400">
              <a:buAutoNum type="arabicParenR"/>
            </a:pPr>
            <a:r>
              <a:rPr lang="en-GB" dirty="0"/>
              <a:t>Awareness – content that first makes them aware of us as a business (or maybe as an employer)</a:t>
            </a:r>
          </a:p>
          <a:p>
            <a:pPr marL="914400" indent="-914400">
              <a:buAutoNum type="arabicParenR"/>
            </a:pPr>
            <a:r>
              <a:rPr lang="en-GB" dirty="0"/>
              <a:t>Interest – content that first makes them consider us as an employer</a:t>
            </a:r>
          </a:p>
          <a:p>
            <a:pPr marL="914400" indent="-914400">
              <a:buAutoNum type="arabicParenR"/>
            </a:pPr>
            <a:r>
              <a:rPr lang="en-GB" dirty="0"/>
              <a:t>Desire – content that makes them want to work for us (maybe in a specific capacity)</a:t>
            </a:r>
          </a:p>
          <a:p>
            <a:pPr marL="914400" indent="-914400">
              <a:buAutoNum type="arabicParenR"/>
            </a:pPr>
            <a:r>
              <a:rPr lang="en-GB" dirty="0"/>
              <a:t>Action – content that makes them apply to work for us / contact us about opportunities</a:t>
            </a:r>
          </a:p>
          <a:p>
            <a:pPr marL="0" indent="0">
              <a:buNone/>
            </a:pPr>
            <a:endParaRPr lang="en-GB" dirty="0"/>
          </a:p>
          <a:p>
            <a:pPr marL="0" indent="0">
              <a:buNone/>
            </a:pPr>
            <a:r>
              <a:rPr lang="en-GB" dirty="0"/>
              <a:t>By understanding these stages, we can begin to understand where we have content gaps in our funnel (and plan to fill them!)</a:t>
            </a:r>
          </a:p>
          <a:p>
            <a:pPr marL="0" indent="0">
              <a:buNone/>
            </a:pPr>
            <a:endParaRPr lang="en-GB" dirty="0"/>
          </a:p>
          <a:p>
            <a:pPr marL="0" indent="0">
              <a:buNone/>
            </a:pPr>
            <a:r>
              <a:rPr lang="en-GB" dirty="0"/>
              <a:t>Employee Advocacy can be positioned as part of the solution for creating content to fill the funnel. Recruiters have jobs content to share. Corporate comms / marketing have polished content to share. Employer branding (if it exists) might even have polished employer brand content to share. But Employee Advocacy can create real life, day to day content, on an ongoing basis.</a:t>
            </a:r>
          </a:p>
        </p:txBody>
      </p:sp>
    </p:spTree>
    <p:extLst>
      <p:ext uri="{BB962C8B-B14F-4D97-AF65-F5344CB8AC3E}">
        <p14:creationId xmlns:p14="http://schemas.microsoft.com/office/powerpoint/2010/main" val="2664136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Employee Advocacy Content Distribution (Left hand side)</a:t>
            </a:r>
          </a:p>
          <a:p>
            <a:endParaRPr lang="en-GB" dirty="0"/>
          </a:p>
          <a:p>
            <a:r>
              <a:rPr lang="en-GB" dirty="0"/>
              <a:t>Traditionally, the company controls the production and distribution of branded content – sharing initially to it’s own audience of followers, and encouraging it’s employees to engage with that </a:t>
            </a:r>
            <a:r>
              <a:rPr lang="en-GB" dirty="0" err="1"/>
              <a:t>contant</a:t>
            </a:r>
            <a:r>
              <a:rPr lang="en-GB" dirty="0"/>
              <a:t> to share it with their own networks. This model can be effective in generating organic reach – but can appear insincere and may create an ‘echo chamber’ effect.</a:t>
            </a:r>
          </a:p>
          <a:p>
            <a:endParaRPr lang="en-GB" dirty="0"/>
          </a:p>
          <a:p>
            <a:r>
              <a:rPr lang="en-GB" dirty="0"/>
              <a:t>An alternative, and improved version of the model, is to give your employees the skills and confidence to create their own content – and to share that directly with their own networks. The company pages on social then become part of the audience and like/share/repost that content back to the company’s followers – at which point it is likely to be liked/engaged/shared again by the employees who created it in the first place! This creates a virtuous upward spiral of organic reach and engagement (shown in the stats on the right)</a:t>
            </a:r>
          </a:p>
          <a:p>
            <a:endParaRPr lang="en-GB" dirty="0"/>
          </a:p>
          <a:p>
            <a:r>
              <a:rPr lang="en-GB" dirty="0"/>
              <a:t>And it’s not just reach, the message also has more impact coming from employee accounts than it does coming from the company page (2x more trustworthy according to the Edelman Trust Barometer)</a:t>
            </a:r>
          </a:p>
          <a:p>
            <a:endParaRPr lang="en-GB" dirty="0"/>
          </a:p>
          <a:p>
            <a:r>
              <a:rPr lang="en-GB" dirty="0"/>
              <a:t>It’s also better for the employee / advocate experience – being trusted to share their own voices, inside of simply being asked to share / regurgitate company content.</a:t>
            </a:r>
          </a:p>
        </p:txBody>
      </p:sp>
    </p:spTree>
    <p:extLst>
      <p:ext uri="{BB962C8B-B14F-4D97-AF65-F5344CB8AC3E}">
        <p14:creationId xmlns:p14="http://schemas.microsoft.com/office/powerpoint/2010/main" val="804417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 example of Employee Advocacy 2.0 – Cisco / #WeAreCisco</a:t>
            </a:r>
          </a:p>
          <a:p>
            <a:endParaRPr lang="en-GB" dirty="0"/>
          </a:p>
          <a:p>
            <a:r>
              <a:rPr lang="en-GB" dirty="0"/>
              <a:t>All the images were originally shared by the employees from their own accounts, using a consistent hashtag. The company account simply monitors the hashtag and can create stunning collections of real-life employee images to share in this case from the company page.</a:t>
            </a:r>
          </a:p>
        </p:txBody>
      </p:sp>
    </p:spTree>
    <p:extLst>
      <p:ext uri="{BB962C8B-B14F-4D97-AF65-F5344CB8AC3E}">
        <p14:creationId xmlns:p14="http://schemas.microsoft.com/office/powerpoint/2010/main" val="889683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Dell / #LifeAtDell </a:t>
            </a:r>
            <a:r>
              <a:rPr lang="en-GB" dirty="0"/>
              <a:t>– simply have an ‘employee repost’ account on Instagram. All the images are credited to the original accounts who post them.</a:t>
            </a:r>
          </a:p>
        </p:txBody>
      </p:sp>
    </p:spTree>
    <p:extLst>
      <p:ext uri="{BB962C8B-B14F-4D97-AF65-F5344CB8AC3E}">
        <p14:creationId xmlns:p14="http://schemas.microsoft.com/office/powerpoint/2010/main" val="1593506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Next / #LifeAtNext – images show a range of posts across different networks – the key to the strategy being the consistent use of the #LifeAtNext hashtag. This allows the company to monitor and reshare the best posts – or simply direct candidates to #LifeAtNext to see the company through the eyes of its’ employees.</a:t>
            </a:r>
          </a:p>
        </p:txBody>
      </p:sp>
    </p:spTree>
    <p:extLst>
      <p:ext uri="{BB962C8B-B14F-4D97-AF65-F5344CB8AC3E}">
        <p14:creationId xmlns:p14="http://schemas.microsoft.com/office/powerpoint/2010/main" val="2544221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hape 337"/>
          <p:cNvSpPr>
            <a:spLocks noGrp="1" noRot="1" noChangeAspect="1"/>
          </p:cNvSpPr>
          <p:nvPr>
            <p:ph type="sldImg"/>
          </p:nvPr>
        </p:nvSpPr>
        <p:spPr>
          <a:xfrm>
            <a:off x="104775" y="750888"/>
            <a:ext cx="6678613" cy="3757612"/>
          </a:xfrm>
          <a:prstGeom prst="rect">
            <a:avLst/>
          </a:prstGeom>
        </p:spPr>
        <p:txBody>
          <a:bodyPr/>
          <a:lstStyle/>
          <a:p>
            <a:endParaRPr/>
          </a:p>
        </p:txBody>
      </p:sp>
      <p:sp>
        <p:nvSpPr>
          <p:cNvPr id="338" name="Shape 338"/>
          <p:cNvSpPr>
            <a:spLocks noGrp="1"/>
          </p:cNvSpPr>
          <p:nvPr>
            <p:ph type="body" sz="quarter" idx="1"/>
          </p:nvPr>
        </p:nvSpPr>
        <p:spPr>
          <a:prstGeom prst="rect">
            <a:avLst/>
          </a:prstGeom>
        </p:spPr>
        <p:txBody>
          <a:bodyPr/>
          <a:lstStyle/>
          <a:p>
            <a:pPr defTabSz="966064">
              <a:lnSpc>
                <a:spcPct val="100000"/>
              </a:lnSpc>
              <a:defRPr sz="2800">
                <a:latin typeface="Calibri"/>
                <a:ea typeface="Calibri"/>
                <a:cs typeface="Calibri"/>
                <a:sym typeface="Calibri"/>
              </a:defRPr>
            </a:pPr>
            <a:r>
              <a:rPr lang="en-GB" b="1" dirty="0">
                <a:latin typeface="+mj-lt"/>
                <a:ea typeface="+mj-ea"/>
                <a:cs typeface="+mj-cs"/>
                <a:sym typeface="Helvetica"/>
              </a:rPr>
              <a:t>Question: </a:t>
            </a:r>
            <a:r>
              <a:rPr lang="en-GB" b="0" dirty="0">
                <a:latin typeface="+mj-lt"/>
                <a:ea typeface="+mj-ea"/>
                <a:cs typeface="+mj-cs"/>
                <a:sym typeface="Helvetica"/>
              </a:rPr>
              <a:t>which model does your company pursue currently?</a:t>
            </a:r>
          </a:p>
          <a:p>
            <a:pPr defTabSz="966064">
              <a:lnSpc>
                <a:spcPct val="100000"/>
              </a:lnSpc>
              <a:defRPr sz="2800">
                <a:latin typeface="Calibri"/>
                <a:ea typeface="Calibri"/>
                <a:cs typeface="Calibri"/>
                <a:sym typeface="Calibri"/>
              </a:defRPr>
            </a:pPr>
            <a:endParaRPr lang="en-GB" b="0" dirty="0">
              <a:latin typeface="+mj-lt"/>
              <a:ea typeface="+mj-ea"/>
              <a:cs typeface="+mj-cs"/>
              <a:sym typeface="Helvetica"/>
            </a:endParaRPr>
          </a:p>
          <a:p>
            <a:pPr defTabSz="966064">
              <a:lnSpc>
                <a:spcPct val="100000"/>
              </a:lnSpc>
              <a:defRPr sz="2800">
                <a:latin typeface="Calibri"/>
                <a:ea typeface="Calibri"/>
                <a:cs typeface="Calibri"/>
                <a:sym typeface="Calibri"/>
              </a:defRPr>
            </a:pPr>
            <a:r>
              <a:rPr lang="en-GB" b="0" dirty="0">
                <a:latin typeface="+mj-lt"/>
                <a:ea typeface="+mj-ea"/>
                <a:cs typeface="+mj-cs"/>
                <a:sym typeface="Helvetica"/>
              </a:rPr>
              <a:t>0 – All content share through the company profiles, with organic reach (non-paid) throttled by the latest social network algorithms (company posts are deprioritised in the timeline)</a:t>
            </a:r>
          </a:p>
          <a:p>
            <a:pPr defTabSz="966064">
              <a:lnSpc>
                <a:spcPct val="100000"/>
              </a:lnSpc>
              <a:defRPr sz="2800">
                <a:latin typeface="Calibri"/>
                <a:ea typeface="Calibri"/>
                <a:cs typeface="Calibri"/>
                <a:sym typeface="Calibri"/>
              </a:defRPr>
            </a:pPr>
            <a:endParaRPr lang="en-GB" b="0" dirty="0">
              <a:latin typeface="+mj-lt"/>
              <a:ea typeface="+mj-ea"/>
              <a:cs typeface="+mj-cs"/>
              <a:sym typeface="Helvetica"/>
            </a:endParaRPr>
          </a:p>
          <a:p>
            <a:pPr defTabSz="966064">
              <a:lnSpc>
                <a:spcPct val="100000"/>
              </a:lnSpc>
              <a:defRPr sz="2800">
                <a:latin typeface="Calibri"/>
                <a:ea typeface="Calibri"/>
                <a:cs typeface="Calibri"/>
                <a:sym typeface="Calibri"/>
              </a:defRPr>
            </a:pPr>
            <a:r>
              <a:rPr lang="en-GB" b="0" dirty="0">
                <a:latin typeface="+mj-lt"/>
                <a:ea typeface="+mj-ea"/>
                <a:cs typeface="+mj-cs"/>
                <a:sym typeface="Helvetica"/>
              </a:rPr>
              <a:t>1 – Employee Advocacy 1.0 – all content is shared through the company pages, but we have a programme in place to generate engagement from our employees to achieve more reach</a:t>
            </a:r>
          </a:p>
          <a:p>
            <a:pPr defTabSz="966064">
              <a:lnSpc>
                <a:spcPct val="100000"/>
              </a:lnSpc>
              <a:defRPr sz="2800">
                <a:latin typeface="Calibri"/>
                <a:ea typeface="Calibri"/>
                <a:cs typeface="Calibri"/>
                <a:sym typeface="Calibri"/>
              </a:defRPr>
            </a:pPr>
            <a:endParaRPr lang="en-GB" b="0" dirty="0">
              <a:latin typeface="+mj-lt"/>
              <a:ea typeface="+mj-ea"/>
              <a:cs typeface="+mj-cs"/>
              <a:sym typeface="Helvetica"/>
            </a:endParaRPr>
          </a:p>
          <a:p>
            <a:pPr defTabSz="966064">
              <a:lnSpc>
                <a:spcPct val="100000"/>
              </a:lnSpc>
              <a:defRPr sz="2800">
                <a:latin typeface="Calibri"/>
                <a:ea typeface="Calibri"/>
                <a:cs typeface="Calibri"/>
                <a:sym typeface="Calibri"/>
              </a:defRPr>
            </a:pPr>
            <a:r>
              <a:rPr lang="en-GB" b="0" dirty="0">
                <a:latin typeface="+mj-lt"/>
                <a:ea typeface="+mj-ea"/>
                <a:cs typeface="+mj-cs"/>
                <a:sym typeface="Helvetica"/>
              </a:rPr>
              <a:t>2 – Employee Advocacy 2.0 – our employees play a role in content creation, sharing from their own accounts, and the company pages like/share/engage/repost selected content</a:t>
            </a:r>
            <a:endParaRPr b="1" dirty="0">
              <a:latin typeface="+mj-lt"/>
              <a:ea typeface="+mj-ea"/>
              <a:cs typeface="+mj-cs"/>
              <a:sym typeface="Helvetica"/>
            </a:endParaRPr>
          </a:p>
        </p:txBody>
      </p:sp>
    </p:spTree>
    <p:extLst>
      <p:ext uri="{BB962C8B-B14F-4D97-AF65-F5344CB8AC3E}">
        <p14:creationId xmlns:p14="http://schemas.microsoft.com/office/powerpoint/2010/main" val="4083183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xfrm>
            <a:off x="104775" y="750888"/>
            <a:ext cx="6678613" cy="3757612"/>
          </a:xfrm>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p>
            <a:pPr defTabSz="966064">
              <a:lnSpc>
                <a:spcPct val="100000"/>
              </a:lnSpc>
              <a:defRPr sz="2800">
                <a:latin typeface="Calibri"/>
                <a:ea typeface="Calibri"/>
                <a:cs typeface="Calibri"/>
                <a:sym typeface="Calibri"/>
              </a:defRPr>
            </a:pPr>
            <a:endParaRPr b="1" dirty="0">
              <a:latin typeface="+mj-lt"/>
              <a:ea typeface="+mj-ea"/>
              <a:cs typeface="+mj-cs"/>
              <a:sym typeface="Helvetic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hape 337"/>
          <p:cNvSpPr>
            <a:spLocks noGrp="1" noRot="1" noChangeAspect="1"/>
          </p:cNvSpPr>
          <p:nvPr>
            <p:ph type="sldImg"/>
          </p:nvPr>
        </p:nvSpPr>
        <p:spPr>
          <a:xfrm>
            <a:off x="104775" y="750888"/>
            <a:ext cx="6678613" cy="3757612"/>
          </a:xfrm>
          <a:prstGeom prst="rect">
            <a:avLst/>
          </a:prstGeom>
        </p:spPr>
        <p:txBody>
          <a:bodyPr/>
          <a:lstStyle/>
          <a:p>
            <a:endParaRPr/>
          </a:p>
        </p:txBody>
      </p:sp>
      <p:sp>
        <p:nvSpPr>
          <p:cNvPr id="338" name="Shape 338"/>
          <p:cNvSpPr>
            <a:spLocks noGrp="1"/>
          </p:cNvSpPr>
          <p:nvPr>
            <p:ph type="body" sz="quarter" idx="1"/>
          </p:nvPr>
        </p:nvSpPr>
        <p:spPr>
          <a:prstGeom prst="rect">
            <a:avLst/>
          </a:prstGeom>
        </p:spPr>
        <p:txBody>
          <a:bodyPr/>
          <a:lstStyle/>
          <a:p>
            <a:pPr defTabSz="966064">
              <a:lnSpc>
                <a:spcPct val="100000"/>
              </a:lnSpc>
              <a:defRPr sz="2800">
                <a:latin typeface="Calibri"/>
                <a:ea typeface="Calibri"/>
                <a:cs typeface="Calibri"/>
                <a:sym typeface="Calibri"/>
              </a:defRPr>
            </a:pPr>
            <a:r>
              <a:rPr lang="en-GB" b="1" dirty="0">
                <a:latin typeface="+mj-lt"/>
                <a:ea typeface="+mj-ea"/>
                <a:cs typeface="+mj-cs"/>
                <a:sym typeface="Helvetica"/>
              </a:rPr>
              <a:t>The Advocate Journey</a:t>
            </a:r>
          </a:p>
          <a:p>
            <a:pPr defTabSz="966064">
              <a:lnSpc>
                <a:spcPct val="100000"/>
              </a:lnSpc>
              <a:defRPr sz="2800">
                <a:latin typeface="Calibri"/>
                <a:ea typeface="Calibri"/>
                <a:cs typeface="Calibri"/>
                <a:sym typeface="Calibri"/>
              </a:defRPr>
            </a:pPr>
            <a:endParaRPr lang="en-GB" b="1" dirty="0">
              <a:latin typeface="+mj-lt"/>
              <a:ea typeface="+mj-ea"/>
              <a:cs typeface="+mj-cs"/>
              <a:sym typeface="Helvetica"/>
            </a:endParaRPr>
          </a:p>
          <a:p>
            <a:pPr defTabSz="966064">
              <a:lnSpc>
                <a:spcPct val="100000"/>
              </a:lnSpc>
              <a:defRPr sz="2800">
                <a:latin typeface="Calibri"/>
                <a:ea typeface="Calibri"/>
                <a:cs typeface="Calibri"/>
                <a:sym typeface="Calibri"/>
              </a:defRPr>
            </a:pPr>
            <a:r>
              <a:rPr lang="en-GB" b="0" dirty="0">
                <a:latin typeface="+mj-lt"/>
                <a:ea typeface="+mj-ea"/>
                <a:cs typeface="+mj-cs"/>
                <a:sym typeface="Helvetica"/>
              </a:rPr>
              <a:t>These are the steps that an employee can follow on the advocate journey – to move from ‘silent’ to ‘storyteller’. It’s important to note that this journey should always be taken voluntarily (with encouragement!) and that any steps up from level 0 are advantageous to the business (and the individual).</a:t>
            </a:r>
          </a:p>
          <a:p>
            <a:pPr defTabSz="966064">
              <a:lnSpc>
                <a:spcPct val="100000"/>
              </a:lnSpc>
              <a:defRPr sz="2800">
                <a:latin typeface="Calibri"/>
                <a:ea typeface="Calibri"/>
                <a:cs typeface="Calibri"/>
                <a:sym typeface="Calibri"/>
              </a:defRPr>
            </a:pPr>
            <a:endParaRPr lang="en-GB" b="0" dirty="0">
              <a:latin typeface="+mj-lt"/>
              <a:ea typeface="+mj-ea"/>
              <a:cs typeface="+mj-cs"/>
              <a:sym typeface="Helvetica"/>
            </a:endParaRPr>
          </a:p>
          <a:p>
            <a:pPr defTabSz="966064">
              <a:lnSpc>
                <a:spcPct val="100000"/>
              </a:lnSpc>
              <a:defRPr sz="2800">
                <a:latin typeface="Calibri"/>
                <a:ea typeface="Calibri"/>
                <a:cs typeface="Calibri"/>
                <a:sym typeface="Calibri"/>
              </a:defRPr>
            </a:pPr>
            <a:r>
              <a:rPr lang="en-GB" b="0" dirty="0">
                <a:latin typeface="+mj-lt"/>
                <a:ea typeface="+mj-ea"/>
                <a:cs typeface="+mj-cs"/>
                <a:sym typeface="Helvetica"/>
              </a:rPr>
              <a:t>Step One – Brand Alignment (profile &amp; network development)</a:t>
            </a:r>
          </a:p>
          <a:p>
            <a:pPr defTabSz="966064">
              <a:lnSpc>
                <a:spcPct val="100000"/>
              </a:lnSpc>
              <a:defRPr sz="2800">
                <a:latin typeface="Calibri"/>
                <a:ea typeface="Calibri"/>
                <a:cs typeface="Calibri"/>
                <a:sym typeface="Calibri"/>
              </a:defRPr>
            </a:pPr>
            <a:r>
              <a:rPr lang="en-GB" b="0" dirty="0">
                <a:latin typeface="+mj-lt"/>
                <a:ea typeface="+mj-ea"/>
                <a:cs typeface="+mj-cs"/>
                <a:sym typeface="Helvetica"/>
              </a:rPr>
              <a:t>Step Two – Share &amp; Engage (engaging with company / industry content)</a:t>
            </a:r>
          </a:p>
          <a:p>
            <a:pPr defTabSz="966064">
              <a:lnSpc>
                <a:spcPct val="100000"/>
              </a:lnSpc>
              <a:defRPr sz="2800">
                <a:latin typeface="Calibri"/>
                <a:ea typeface="Calibri"/>
                <a:cs typeface="Calibri"/>
                <a:sym typeface="Calibri"/>
              </a:defRPr>
            </a:pPr>
            <a:r>
              <a:rPr lang="en-GB" b="0" dirty="0">
                <a:latin typeface="+mj-lt"/>
                <a:ea typeface="+mj-ea"/>
                <a:cs typeface="+mj-cs"/>
                <a:sym typeface="Helvetica"/>
              </a:rPr>
              <a:t>Step Three – Content Creation (sharing their own workplace stories)</a:t>
            </a:r>
          </a:p>
          <a:p>
            <a:pPr defTabSz="966064">
              <a:lnSpc>
                <a:spcPct val="100000"/>
              </a:lnSpc>
              <a:defRPr sz="2800">
                <a:latin typeface="Calibri"/>
                <a:ea typeface="Calibri"/>
                <a:cs typeface="Calibri"/>
                <a:sym typeface="Calibri"/>
              </a:defRPr>
            </a:pPr>
            <a:endParaRPr lang="en-GB" b="0" dirty="0">
              <a:latin typeface="+mj-lt"/>
              <a:ea typeface="+mj-ea"/>
              <a:cs typeface="+mj-cs"/>
              <a:sym typeface="Helvetica"/>
            </a:endParaRPr>
          </a:p>
          <a:p>
            <a:pPr defTabSz="966064">
              <a:lnSpc>
                <a:spcPct val="100000"/>
              </a:lnSpc>
              <a:defRPr sz="2800">
                <a:latin typeface="Calibri"/>
                <a:ea typeface="Calibri"/>
                <a:cs typeface="Calibri"/>
                <a:sym typeface="Calibri"/>
              </a:defRPr>
            </a:pPr>
            <a:r>
              <a:rPr lang="en-GB" b="0" dirty="0">
                <a:latin typeface="+mj-lt"/>
                <a:ea typeface="+mj-ea"/>
                <a:cs typeface="+mj-cs"/>
                <a:sym typeface="Helvetica"/>
              </a:rPr>
              <a:t>We’ll explore these more, with examples, in the following slides.</a:t>
            </a:r>
            <a:endParaRPr b="0" dirty="0">
              <a:latin typeface="+mj-lt"/>
              <a:ea typeface="+mj-ea"/>
              <a:cs typeface="+mj-cs"/>
              <a:sym typeface="Helvetica"/>
            </a:endParaRPr>
          </a:p>
        </p:txBody>
      </p:sp>
    </p:spTree>
    <p:extLst>
      <p:ext uri="{BB962C8B-B14F-4D97-AF65-F5344CB8AC3E}">
        <p14:creationId xmlns:p14="http://schemas.microsoft.com/office/powerpoint/2010/main" val="2953264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Section Header">
    <p:spTree>
      <p:nvGrpSpPr>
        <p:cNvPr id="1" name=""/>
        <p:cNvGrpSpPr/>
        <p:nvPr/>
      </p:nvGrpSpPr>
      <p:grpSpPr>
        <a:xfrm>
          <a:off x="0" y="0"/>
          <a:ext cx="0" cy="0"/>
          <a:chOff x="0" y="0"/>
          <a:chExt cx="0" cy="0"/>
        </a:xfrm>
      </p:grpSpPr>
      <p:sp>
        <p:nvSpPr>
          <p:cNvPr id="11" name="Rectangle"/>
          <p:cNvSpPr/>
          <p:nvPr/>
        </p:nvSpPr>
        <p:spPr>
          <a:xfrm>
            <a:off x="1245925" y="12735286"/>
            <a:ext cx="934486" cy="453026"/>
          </a:xfrm>
          <a:prstGeom prst="rect">
            <a:avLst/>
          </a:prstGeom>
          <a:solidFill>
            <a:srgbClr val="D9D9D9"/>
          </a:solidFill>
          <a:ln w="12700">
            <a:miter lim="400000"/>
          </a:ln>
        </p:spPr>
        <p:txBody>
          <a:bodyPr lIns="109726" tIns="109726" rIns="109726" bIns="109726" anchor="ctr"/>
          <a:lstStyle/>
          <a:p>
            <a:pPr algn="ctr">
              <a:defRPr>
                <a:solidFill>
                  <a:srgbClr val="FFFFFF"/>
                </a:solidFill>
                <a:latin typeface="Calibri"/>
                <a:ea typeface="Calibri"/>
                <a:cs typeface="Calibri"/>
                <a:sym typeface="Calibri"/>
              </a:defRPr>
            </a:pPr>
            <a:endParaRPr/>
          </a:p>
        </p:txBody>
      </p:sp>
      <p:sp>
        <p:nvSpPr>
          <p:cNvPr id="12" name="Rectangle">
            <a:hlinkClick r:id="" action="ppaction://hlinkshowjump?jump=nextslide"/>
          </p:cNvPr>
          <p:cNvSpPr/>
          <p:nvPr/>
        </p:nvSpPr>
        <p:spPr>
          <a:xfrm>
            <a:off x="22718945" y="12707029"/>
            <a:ext cx="492657" cy="507585"/>
          </a:xfrm>
          <a:prstGeom prst="rect">
            <a:avLst/>
          </a:prstGeom>
          <a:solidFill>
            <a:srgbClr val="D9D9D9"/>
          </a:solidFill>
          <a:ln w="12700">
            <a:miter lim="400000"/>
          </a:ln>
        </p:spPr>
        <p:txBody>
          <a:bodyPr lIns="109726" tIns="109726" rIns="109726" bIns="109726" anchor="ctr"/>
          <a:lstStyle/>
          <a:p>
            <a:pPr algn="ctr">
              <a:defRPr>
                <a:solidFill>
                  <a:srgbClr val="27343F"/>
                </a:solidFill>
                <a:latin typeface="Calibri"/>
                <a:ea typeface="Calibri"/>
                <a:cs typeface="Calibri"/>
                <a:sym typeface="Calibri"/>
              </a:defRPr>
            </a:pPr>
            <a:endParaRPr/>
          </a:p>
        </p:txBody>
      </p:sp>
      <p:sp>
        <p:nvSpPr>
          <p:cNvPr id="13" name="Rectangle">
            <a:hlinkClick r:id="" action="ppaction://hlinkshowjump?jump=previousslide"/>
          </p:cNvPr>
          <p:cNvSpPr/>
          <p:nvPr/>
        </p:nvSpPr>
        <p:spPr>
          <a:xfrm>
            <a:off x="22219507" y="12707029"/>
            <a:ext cx="492658" cy="507585"/>
          </a:xfrm>
          <a:prstGeom prst="rect">
            <a:avLst/>
          </a:prstGeom>
          <a:solidFill>
            <a:srgbClr val="D9D9D9"/>
          </a:solidFill>
          <a:ln w="12700">
            <a:miter lim="400000"/>
          </a:ln>
        </p:spPr>
        <p:txBody>
          <a:bodyPr lIns="109726" tIns="109726" rIns="109726" bIns="109726" anchor="ctr"/>
          <a:lstStyle/>
          <a:p>
            <a:pPr algn="ctr">
              <a:defRPr>
                <a:solidFill>
                  <a:srgbClr val="FFFFFF"/>
                </a:solidFill>
                <a:latin typeface="Calibri"/>
                <a:ea typeface="Calibri"/>
                <a:cs typeface="Calibri"/>
                <a:sym typeface="Calibri"/>
              </a:defRPr>
            </a:pPr>
            <a:endParaRPr/>
          </a:p>
        </p:txBody>
      </p:sp>
      <p:sp>
        <p:nvSpPr>
          <p:cNvPr id="14" name="Title Text"/>
          <p:cNvSpPr txBox="1">
            <a:spLocks noGrp="1"/>
          </p:cNvSpPr>
          <p:nvPr>
            <p:ph type="title"/>
          </p:nvPr>
        </p:nvSpPr>
        <p:spPr>
          <a:xfrm>
            <a:off x="1088491" y="796542"/>
            <a:ext cx="19468035" cy="1354800"/>
          </a:xfrm>
          <a:prstGeom prst="rect">
            <a:avLst/>
          </a:prstGeom>
        </p:spPr>
        <p:txBody>
          <a:bodyPr anchor="b">
            <a:normAutofit/>
          </a:bodyPr>
          <a:lstStyle>
            <a:lvl1pPr>
              <a:defRPr sz="7300">
                <a:solidFill>
                  <a:srgbClr val="344555"/>
                </a:solidFill>
                <a:latin typeface="+mj-lt"/>
                <a:ea typeface="+mj-ea"/>
                <a:cs typeface="+mj-cs"/>
                <a:sym typeface="Helvetica"/>
              </a:defRPr>
            </a:lvl1pPr>
          </a:lstStyle>
          <a:p>
            <a:r>
              <a:t>Title Text</a:t>
            </a:r>
          </a:p>
        </p:txBody>
      </p:sp>
      <p:sp>
        <p:nvSpPr>
          <p:cNvPr id="15" name="Body Level One…"/>
          <p:cNvSpPr txBox="1">
            <a:spLocks noGrp="1"/>
          </p:cNvSpPr>
          <p:nvPr>
            <p:ph type="body" sz="quarter" idx="1"/>
          </p:nvPr>
        </p:nvSpPr>
        <p:spPr>
          <a:xfrm>
            <a:off x="1147013" y="2175760"/>
            <a:ext cx="19409513" cy="752041"/>
          </a:xfrm>
          <a:prstGeom prst="rect">
            <a:avLst/>
          </a:prstGeom>
        </p:spPr>
        <p:txBody>
          <a:bodyPr>
            <a:normAutofit/>
          </a:bodyPr>
          <a:lstStyle>
            <a:lvl1pPr marL="0" indent="0">
              <a:buSzTx/>
              <a:buFontTx/>
              <a:buNone/>
              <a:defRPr sz="3300">
                <a:solidFill>
                  <a:srgbClr val="344555"/>
                </a:solidFill>
                <a:latin typeface="+mj-lt"/>
                <a:ea typeface="+mj-ea"/>
                <a:cs typeface="+mj-cs"/>
                <a:sym typeface="Helvetica"/>
              </a:defRPr>
            </a:lvl1pPr>
            <a:lvl2pPr marL="0" indent="0">
              <a:buSzTx/>
              <a:buFontTx/>
              <a:buNone/>
              <a:defRPr sz="3300">
                <a:solidFill>
                  <a:srgbClr val="344555"/>
                </a:solidFill>
                <a:latin typeface="+mj-lt"/>
                <a:ea typeface="+mj-ea"/>
                <a:cs typeface="+mj-cs"/>
                <a:sym typeface="Helvetica"/>
              </a:defRPr>
            </a:lvl2pPr>
            <a:lvl3pPr marL="0" indent="0">
              <a:buSzTx/>
              <a:buFontTx/>
              <a:buNone/>
              <a:defRPr sz="3300">
                <a:solidFill>
                  <a:srgbClr val="344555"/>
                </a:solidFill>
                <a:latin typeface="+mj-lt"/>
                <a:ea typeface="+mj-ea"/>
                <a:cs typeface="+mj-cs"/>
                <a:sym typeface="Helvetica"/>
              </a:defRPr>
            </a:lvl3pPr>
            <a:lvl4pPr marL="0" indent="0">
              <a:buSzTx/>
              <a:buFontTx/>
              <a:buNone/>
              <a:defRPr sz="3300">
                <a:solidFill>
                  <a:srgbClr val="344555"/>
                </a:solidFill>
                <a:latin typeface="+mj-lt"/>
                <a:ea typeface="+mj-ea"/>
                <a:cs typeface="+mj-cs"/>
                <a:sym typeface="Helvetica"/>
              </a:defRPr>
            </a:lvl4pPr>
            <a:lvl5pPr marL="0" indent="0">
              <a:buSzTx/>
              <a:buFontTx/>
              <a:buNone/>
              <a:defRPr sz="3300">
                <a:solidFill>
                  <a:srgbClr val="344555"/>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6" name="Line"/>
          <p:cNvSpPr/>
          <p:nvPr/>
        </p:nvSpPr>
        <p:spPr>
          <a:xfrm>
            <a:off x="1267744" y="2168496"/>
            <a:ext cx="21848510" cy="1"/>
          </a:xfrm>
          <a:prstGeom prst="line">
            <a:avLst/>
          </a:prstGeom>
          <a:ln w="12700">
            <a:solidFill>
              <a:srgbClr val="D9D9D9"/>
            </a:solidFill>
            <a:miter/>
          </a:ln>
        </p:spPr>
        <p:txBody>
          <a:bodyPr lIns="45718" tIns="45718" rIns="45718" bIns="45718"/>
          <a:lstStyle/>
          <a:p>
            <a:endParaRPr/>
          </a:p>
        </p:txBody>
      </p:sp>
      <p:sp>
        <p:nvSpPr>
          <p:cNvPr id="17" name="Line"/>
          <p:cNvSpPr/>
          <p:nvPr/>
        </p:nvSpPr>
        <p:spPr>
          <a:xfrm>
            <a:off x="1385625" y="12741636"/>
            <a:ext cx="21279244" cy="1"/>
          </a:xfrm>
          <a:prstGeom prst="line">
            <a:avLst/>
          </a:prstGeom>
          <a:ln w="12700">
            <a:solidFill>
              <a:srgbClr val="D9D9D9"/>
            </a:solidFill>
            <a:miter/>
          </a:ln>
        </p:spPr>
        <p:txBody>
          <a:bodyPr lIns="45718" tIns="45718" rIns="45718" bIns="45718"/>
          <a:lstStyle/>
          <a:p>
            <a:endParaRPr/>
          </a:p>
        </p:txBody>
      </p:sp>
      <p:sp>
        <p:nvSpPr>
          <p:cNvPr id="18" name="Rectangle"/>
          <p:cNvSpPr/>
          <p:nvPr/>
        </p:nvSpPr>
        <p:spPr>
          <a:xfrm>
            <a:off x="22245907" y="12735286"/>
            <a:ext cx="439859" cy="451069"/>
          </a:xfrm>
          <a:prstGeom prst="rect">
            <a:avLst/>
          </a:prstGeom>
          <a:solidFill>
            <a:srgbClr val="D9D9D9"/>
          </a:solidFill>
          <a:ln w="12700">
            <a:miter lim="400000"/>
          </a:ln>
        </p:spPr>
        <p:txBody>
          <a:bodyPr lIns="109726" tIns="109726" rIns="109726" bIns="109726" anchor="ctr"/>
          <a:lstStyle/>
          <a:p>
            <a:pPr algn="ctr">
              <a:defRPr>
                <a:solidFill>
                  <a:srgbClr val="FFFFFF"/>
                </a:solidFill>
                <a:latin typeface="Calibri"/>
                <a:ea typeface="Calibri"/>
                <a:cs typeface="Calibri"/>
                <a:sym typeface="Calibri"/>
              </a:defRPr>
            </a:pPr>
            <a:endParaRPr/>
          </a:p>
        </p:txBody>
      </p:sp>
      <p:sp>
        <p:nvSpPr>
          <p:cNvPr id="19" name="Square"/>
          <p:cNvSpPr/>
          <p:nvPr/>
        </p:nvSpPr>
        <p:spPr>
          <a:xfrm>
            <a:off x="22745343" y="12735286"/>
            <a:ext cx="439860" cy="448190"/>
          </a:xfrm>
          <a:prstGeom prst="rect">
            <a:avLst/>
          </a:prstGeom>
          <a:solidFill>
            <a:srgbClr val="D9D9D9"/>
          </a:solidFill>
          <a:ln w="12700">
            <a:miter lim="400000"/>
          </a:ln>
        </p:spPr>
        <p:txBody>
          <a:bodyPr lIns="109726" tIns="109726" rIns="109726" bIns="109726" anchor="ctr"/>
          <a:lstStyle/>
          <a:p>
            <a:pPr algn="ctr">
              <a:defRPr>
                <a:solidFill>
                  <a:srgbClr val="FFFFFF"/>
                </a:solidFill>
                <a:latin typeface="Calibri"/>
                <a:ea typeface="Calibri"/>
                <a:cs typeface="Calibri"/>
                <a:sym typeface="Calibri"/>
              </a:defRPr>
            </a:pPr>
            <a:endParaRPr/>
          </a:p>
        </p:txBody>
      </p:sp>
      <p:sp>
        <p:nvSpPr>
          <p:cNvPr id="20" name="Shape"/>
          <p:cNvSpPr/>
          <p:nvPr/>
        </p:nvSpPr>
        <p:spPr>
          <a:xfrm>
            <a:off x="22919658" y="12840648"/>
            <a:ext cx="128585" cy="257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718"/>
                </a:lnTo>
                <a:lnTo>
                  <a:pt x="10165" y="10800"/>
                </a:lnTo>
                <a:lnTo>
                  <a:pt x="0" y="15882"/>
                </a:lnTo>
                <a:lnTo>
                  <a:pt x="0" y="21600"/>
                </a:lnTo>
                <a:lnTo>
                  <a:pt x="21600" y="10800"/>
                </a:lnTo>
                <a:lnTo>
                  <a:pt x="0" y="0"/>
                </a:lnTo>
                <a:close/>
              </a:path>
            </a:pathLst>
          </a:custGeom>
          <a:solidFill>
            <a:srgbClr val="FFFFFF"/>
          </a:solidFill>
          <a:ln w="12700">
            <a:miter lim="400000"/>
          </a:ln>
        </p:spPr>
        <p:txBody>
          <a:bodyPr lIns="109726" tIns="109726" rIns="109726" bIns="109726"/>
          <a:lstStyle/>
          <a:p>
            <a:pPr>
              <a:defRPr>
                <a:latin typeface="Calibri"/>
                <a:ea typeface="Calibri"/>
                <a:cs typeface="Calibri"/>
                <a:sym typeface="Calibri"/>
              </a:defRPr>
            </a:pPr>
            <a:endParaRPr/>
          </a:p>
        </p:txBody>
      </p:sp>
      <p:sp>
        <p:nvSpPr>
          <p:cNvPr id="21" name="Shape"/>
          <p:cNvSpPr/>
          <p:nvPr/>
        </p:nvSpPr>
        <p:spPr>
          <a:xfrm flipH="1">
            <a:off x="22393357" y="12840648"/>
            <a:ext cx="128584" cy="257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718"/>
                </a:lnTo>
                <a:lnTo>
                  <a:pt x="10165" y="10800"/>
                </a:lnTo>
                <a:lnTo>
                  <a:pt x="0" y="15882"/>
                </a:lnTo>
                <a:lnTo>
                  <a:pt x="0" y="21600"/>
                </a:lnTo>
                <a:lnTo>
                  <a:pt x="21600" y="10800"/>
                </a:lnTo>
                <a:lnTo>
                  <a:pt x="0" y="0"/>
                </a:lnTo>
                <a:close/>
              </a:path>
            </a:pathLst>
          </a:custGeom>
          <a:solidFill>
            <a:srgbClr val="FFFFFF"/>
          </a:solidFill>
          <a:ln w="12700">
            <a:miter lim="400000"/>
          </a:ln>
        </p:spPr>
        <p:txBody>
          <a:bodyPr lIns="109726" tIns="109726" rIns="109726" bIns="109726"/>
          <a:lstStyle/>
          <a:p>
            <a:pPr>
              <a:defRPr>
                <a:latin typeface="Calibri"/>
                <a:ea typeface="Calibri"/>
                <a:cs typeface="Calibri"/>
                <a:sym typeface="Calibri"/>
              </a:defRPr>
            </a:pPr>
            <a:endParaRPr/>
          </a:p>
        </p:txBody>
      </p:sp>
      <p:sp>
        <p:nvSpPr>
          <p:cNvPr id="22" name="Slide Number"/>
          <p:cNvSpPr txBox="1">
            <a:spLocks noGrp="1"/>
          </p:cNvSpPr>
          <p:nvPr>
            <p:ph type="sldNum" sz="quarter" idx="2"/>
          </p:nvPr>
        </p:nvSpPr>
        <p:spPr>
          <a:xfrm>
            <a:off x="1455828" y="12680619"/>
            <a:ext cx="514681" cy="524255"/>
          </a:xfrm>
          <a:prstGeom prst="rect">
            <a:avLst/>
          </a:prstGeom>
        </p:spPr>
        <p:txBody>
          <a:bodyPr anchor="t"/>
          <a:lstStyle>
            <a:lvl1pPr algn="ctr">
              <a:defRPr sz="2000" b="1">
                <a:solidFill>
                  <a:srgbClr val="FFFFFF"/>
                </a:solidFill>
                <a:latin typeface="+mj-lt"/>
                <a:ea typeface="+mj-ea"/>
                <a:cs typeface="+mj-cs"/>
                <a:sym typeface="Helvetica"/>
              </a:defRPr>
            </a:lvl1p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3"/>
            <a:ext cx="21031200" cy="2651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79579" y="3362326"/>
            <a:ext cx="10315573"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4" name="Content Placeholder 3"/>
          <p:cNvSpPr>
            <a:spLocks noGrp="1"/>
          </p:cNvSpPr>
          <p:nvPr>
            <p:ph sz="half" idx="2"/>
          </p:nvPr>
        </p:nvSpPr>
        <p:spPr>
          <a:xfrm>
            <a:off x="1679579" y="5010150"/>
            <a:ext cx="10315573"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4401"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6" name="Content Placeholder 5"/>
          <p:cNvSpPr>
            <a:spLocks noGrp="1"/>
          </p:cNvSpPr>
          <p:nvPr>
            <p:ph sz="quarter" idx="4"/>
          </p:nvPr>
        </p:nvSpPr>
        <p:spPr>
          <a:xfrm>
            <a:off x="12344401" y="5010150"/>
            <a:ext cx="10366376"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5AB4F5-CB87-474D-839F-CBAD671768AD}" type="datetimeFigureOut">
              <a:rPr lang="en-GB" smtClean="0"/>
              <a:t>12/09/2024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0412288-E66E-4C40-9E1F-3A566A7BFAA9}" type="slidenum">
              <a:rPr lang="en-GB" smtClean="0"/>
              <a:t>‹nr.›</a:t>
            </a:fld>
            <a:endParaRPr lang="en-GB"/>
          </a:p>
        </p:txBody>
      </p:sp>
    </p:spTree>
    <p:extLst>
      <p:ext uri="{BB962C8B-B14F-4D97-AF65-F5344CB8AC3E}">
        <p14:creationId xmlns:p14="http://schemas.microsoft.com/office/powerpoint/2010/main" val="305756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5AB4F5-CB87-474D-839F-CBAD671768AD}" type="datetimeFigureOut">
              <a:rPr lang="en-GB" smtClean="0"/>
              <a:t>12/09/2024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412288-E66E-4C40-9E1F-3A566A7BFAA9}" type="slidenum">
              <a:rPr lang="en-GB" smtClean="0"/>
              <a:t>‹nr.›</a:t>
            </a:fld>
            <a:endParaRPr lang="en-GB"/>
          </a:p>
        </p:txBody>
      </p:sp>
    </p:spTree>
    <p:extLst>
      <p:ext uri="{BB962C8B-B14F-4D97-AF65-F5344CB8AC3E}">
        <p14:creationId xmlns:p14="http://schemas.microsoft.com/office/powerpoint/2010/main" val="4139591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5AB4F5-CB87-474D-839F-CBAD671768AD}" type="datetimeFigureOut">
              <a:rPr lang="en-GB" smtClean="0"/>
              <a:t>12/09/2024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412288-E66E-4C40-9E1F-3A566A7BFAA9}" type="slidenum">
              <a:rPr lang="en-GB" smtClean="0"/>
              <a:t>‹nr.›</a:t>
            </a:fld>
            <a:endParaRPr lang="en-GB"/>
          </a:p>
        </p:txBody>
      </p:sp>
    </p:spTree>
    <p:extLst>
      <p:ext uri="{BB962C8B-B14F-4D97-AF65-F5344CB8AC3E}">
        <p14:creationId xmlns:p14="http://schemas.microsoft.com/office/powerpoint/2010/main" val="2652041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914400"/>
            <a:ext cx="7864475" cy="3200400"/>
          </a:xfrm>
        </p:spPr>
        <p:txBody>
          <a:bodyPr anchor="b"/>
          <a:lstStyle>
            <a:lvl1pPr>
              <a:defRPr sz="6400"/>
            </a:lvl1pPr>
          </a:lstStyle>
          <a:p>
            <a:r>
              <a:rPr lang="en-US"/>
              <a:t>Click to edit Master title style</a:t>
            </a:r>
            <a:endParaRPr lang="en-US" dirty="0"/>
          </a:p>
        </p:txBody>
      </p:sp>
      <p:sp>
        <p:nvSpPr>
          <p:cNvPr id="3" name="Content Placeholder 2"/>
          <p:cNvSpPr>
            <a:spLocks noGrp="1"/>
          </p:cNvSpPr>
          <p:nvPr>
            <p:ph idx="1"/>
          </p:nvPr>
        </p:nvSpPr>
        <p:spPr>
          <a:xfrm>
            <a:off x="10366376" y="1974853"/>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576" y="4114800"/>
            <a:ext cx="7864475"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fld id="{F65AB4F5-CB87-474D-839F-CBAD671768AD}" type="datetimeFigureOut">
              <a:rPr lang="en-GB" smtClean="0"/>
              <a:t>12/09/2024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412288-E66E-4C40-9E1F-3A566A7BFAA9}" type="slidenum">
              <a:rPr lang="en-GB" smtClean="0"/>
              <a:t>‹nr.›</a:t>
            </a:fld>
            <a:endParaRPr lang="en-GB"/>
          </a:p>
        </p:txBody>
      </p:sp>
    </p:spTree>
    <p:extLst>
      <p:ext uri="{BB962C8B-B14F-4D97-AF65-F5344CB8AC3E}">
        <p14:creationId xmlns:p14="http://schemas.microsoft.com/office/powerpoint/2010/main" val="15457577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914400"/>
            <a:ext cx="7864475" cy="3200400"/>
          </a:xfrm>
        </p:spPr>
        <p:txBody>
          <a:bodyPr anchor="b"/>
          <a:lstStyle>
            <a:lvl1pPr>
              <a:defRPr sz="6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6376" y="1974853"/>
            <a:ext cx="12344400"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679576" y="4114800"/>
            <a:ext cx="7864475"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fld id="{F65AB4F5-CB87-474D-839F-CBAD671768AD}" type="datetimeFigureOut">
              <a:rPr lang="en-GB" smtClean="0"/>
              <a:t>12/09/2024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412288-E66E-4C40-9E1F-3A566A7BFAA9}" type="slidenum">
              <a:rPr lang="en-GB" smtClean="0"/>
              <a:t>‹nr.›</a:t>
            </a:fld>
            <a:endParaRPr lang="en-GB"/>
          </a:p>
        </p:txBody>
      </p:sp>
    </p:spTree>
    <p:extLst>
      <p:ext uri="{BB962C8B-B14F-4D97-AF65-F5344CB8AC3E}">
        <p14:creationId xmlns:p14="http://schemas.microsoft.com/office/powerpoint/2010/main" val="197461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5AB4F5-CB87-474D-839F-CBAD671768AD}" type="datetimeFigureOut">
              <a:rPr lang="en-GB" smtClean="0"/>
              <a:t>12/09/2024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412288-E66E-4C40-9E1F-3A566A7BFAA9}" type="slidenum">
              <a:rPr lang="en-GB" smtClean="0"/>
              <a:t>‹nr.›</a:t>
            </a:fld>
            <a:endParaRPr lang="en-GB"/>
          </a:p>
        </p:txBody>
      </p:sp>
    </p:spTree>
    <p:extLst>
      <p:ext uri="{BB962C8B-B14F-4D97-AF65-F5344CB8AC3E}">
        <p14:creationId xmlns:p14="http://schemas.microsoft.com/office/powerpoint/2010/main" val="3362785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1" y="730250"/>
            <a:ext cx="5257800" cy="116236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6401" y="730250"/>
            <a:ext cx="15468600" cy="1162367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5AB4F5-CB87-474D-839F-CBAD671768AD}" type="datetimeFigureOut">
              <a:rPr lang="en-GB" smtClean="0"/>
              <a:t>12/09/2024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412288-E66E-4C40-9E1F-3A566A7BFAA9}" type="slidenum">
              <a:rPr lang="en-GB" smtClean="0"/>
              <a:t>‹nr.›</a:t>
            </a:fld>
            <a:endParaRPr lang="en-GB"/>
          </a:p>
        </p:txBody>
      </p:sp>
    </p:spTree>
    <p:extLst>
      <p:ext uri="{BB962C8B-B14F-4D97-AF65-F5344CB8AC3E}">
        <p14:creationId xmlns:p14="http://schemas.microsoft.com/office/powerpoint/2010/main" val="3115803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30"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89222266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Section Header">
    <p:spTree>
      <p:nvGrpSpPr>
        <p:cNvPr id="1" name=""/>
        <p:cNvGrpSpPr/>
        <p:nvPr/>
      </p:nvGrpSpPr>
      <p:grpSpPr>
        <a:xfrm>
          <a:off x="0" y="0"/>
          <a:ext cx="0" cy="0"/>
          <a:chOff x="0" y="0"/>
          <a:chExt cx="0" cy="0"/>
        </a:xfrm>
      </p:grpSpPr>
      <p:sp>
        <p:nvSpPr>
          <p:cNvPr id="11" name="Rectangle"/>
          <p:cNvSpPr/>
          <p:nvPr/>
        </p:nvSpPr>
        <p:spPr>
          <a:xfrm>
            <a:off x="1245927" y="12735287"/>
            <a:ext cx="934486" cy="453026"/>
          </a:xfrm>
          <a:prstGeom prst="rect">
            <a:avLst/>
          </a:prstGeom>
          <a:solidFill>
            <a:srgbClr val="D9D9D9"/>
          </a:solidFill>
          <a:ln w="12700">
            <a:miter lim="400000"/>
          </a:ln>
        </p:spPr>
        <p:txBody>
          <a:bodyPr lIns="109728" tIns="109728" rIns="109728" bIns="109728" anchor="ctr"/>
          <a:lstStyle/>
          <a:p>
            <a:pPr algn="ctr">
              <a:defRPr>
                <a:solidFill>
                  <a:schemeClr val="accent4">
                    <a:lumOff val="58054"/>
                  </a:schemeClr>
                </a:solidFill>
              </a:defRPr>
            </a:pPr>
            <a:endParaRPr sz="1800"/>
          </a:p>
        </p:txBody>
      </p:sp>
      <p:sp>
        <p:nvSpPr>
          <p:cNvPr id="12" name="Rectangle">
            <a:hlinkClick r:id="" action="ppaction://hlinkshowjump?jump=nextslide"/>
          </p:cNvPr>
          <p:cNvSpPr/>
          <p:nvPr/>
        </p:nvSpPr>
        <p:spPr>
          <a:xfrm>
            <a:off x="22718946" y="12707030"/>
            <a:ext cx="492656" cy="507584"/>
          </a:xfrm>
          <a:prstGeom prst="rect">
            <a:avLst/>
          </a:prstGeom>
          <a:solidFill>
            <a:srgbClr val="D9D9D9"/>
          </a:solidFill>
          <a:ln w="12700">
            <a:miter lim="400000"/>
          </a:ln>
        </p:spPr>
        <p:txBody>
          <a:bodyPr lIns="109728" tIns="109728" rIns="109728" bIns="109728" anchor="ctr"/>
          <a:lstStyle/>
          <a:p>
            <a:pPr algn="ctr">
              <a:defRPr>
                <a:solidFill>
                  <a:srgbClr val="27343F"/>
                </a:solidFill>
              </a:defRPr>
            </a:pPr>
            <a:endParaRPr sz="1800"/>
          </a:p>
        </p:txBody>
      </p:sp>
      <p:sp>
        <p:nvSpPr>
          <p:cNvPr id="13" name="Rectangle">
            <a:hlinkClick r:id="" action="ppaction://hlinkshowjump?jump=previousslide"/>
          </p:cNvPr>
          <p:cNvSpPr/>
          <p:nvPr/>
        </p:nvSpPr>
        <p:spPr>
          <a:xfrm>
            <a:off x="22219509" y="12707030"/>
            <a:ext cx="492658" cy="507584"/>
          </a:xfrm>
          <a:prstGeom prst="rect">
            <a:avLst/>
          </a:prstGeom>
          <a:solidFill>
            <a:srgbClr val="D9D9D9"/>
          </a:solidFill>
          <a:ln w="12700">
            <a:miter lim="400000"/>
          </a:ln>
        </p:spPr>
        <p:txBody>
          <a:bodyPr lIns="109728" tIns="109728" rIns="109728" bIns="109728" anchor="ctr"/>
          <a:lstStyle/>
          <a:p>
            <a:pPr algn="ctr">
              <a:defRPr>
                <a:solidFill>
                  <a:schemeClr val="accent4">
                    <a:lumOff val="58054"/>
                  </a:schemeClr>
                </a:solidFill>
              </a:defRPr>
            </a:pPr>
            <a:endParaRPr sz="1800"/>
          </a:p>
        </p:txBody>
      </p:sp>
      <p:sp>
        <p:nvSpPr>
          <p:cNvPr id="14" name="Title Text"/>
          <p:cNvSpPr txBox="1">
            <a:spLocks noGrp="1"/>
          </p:cNvSpPr>
          <p:nvPr>
            <p:ph type="title"/>
          </p:nvPr>
        </p:nvSpPr>
        <p:spPr>
          <a:xfrm>
            <a:off x="1088493" y="796544"/>
            <a:ext cx="19468034" cy="1354800"/>
          </a:xfrm>
          <a:prstGeom prst="rect">
            <a:avLst/>
          </a:prstGeom>
        </p:spPr>
        <p:txBody>
          <a:bodyPr anchor="b"/>
          <a:lstStyle>
            <a:lvl1pPr>
              <a:defRPr sz="7300">
                <a:solidFill>
                  <a:srgbClr val="344555"/>
                </a:solidFill>
                <a:latin typeface="+mj-lt"/>
                <a:ea typeface="+mj-ea"/>
                <a:cs typeface="+mj-cs"/>
                <a:sym typeface="Helvetica"/>
              </a:defRPr>
            </a:lvl1pPr>
          </a:lstStyle>
          <a:p>
            <a:r>
              <a:t>Title Text</a:t>
            </a:r>
          </a:p>
        </p:txBody>
      </p:sp>
      <p:sp>
        <p:nvSpPr>
          <p:cNvPr id="15" name="Body Level One…"/>
          <p:cNvSpPr txBox="1">
            <a:spLocks noGrp="1"/>
          </p:cNvSpPr>
          <p:nvPr>
            <p:ph type="body" sz="quarter" idx="1"/>
          </p:nvPr>
        </p:nvSpPr>
        <p:spPr>
          <a:xfrm>
            <a:off x="1147015" y="2175760"/>
            <a:ext cx="19409514" cy="752040"/>
          </a:xfrm>
          <a:prstGeom prst="rect">
            <a:avLst/>
          </a:prstGeom>
        </p:spPr>
        <p:txBody>
          <a:bodyPr/>
          <a:lstStyle>
            <a:lvl1pPr marL="0" indent="0">
              <a:buSzTx/>
              <a:buFontTx/>
              <a:buNone/>
              <a:defRPr sz="3300">
                <a:solidFill>
                  <a:srgbClr val="344555"/>
                </a:solidFill>
                <a:latin typeface="+mj-lt"/>
                <a:ea typeface="+mj-ea"/>
                <a:cs typeface="+mj-cs"/>
                <a:sym typeface="Helvetica"/>
              </a:defRPr>
            </a:lvl1pPr>
            <a:lvl2pPr marL="0" indent="457200">
              <a:buSzTx/>
              <a:buFontTx/>
              <a:buNone/>
              <a:defRPr sz="3300">
                <a:solidFill>
                  <a:srgbClr val="344555"/>
                </a:solidFill>
                <a:latin typeface="+mj-lt"/>
                <a:ea typeface="+mj-ea"/>
                <a:cs typeface="+mj-cs"/>
                <a:sym typeface="Helvetica"/>
              </a:defRPr>
            </a:lvl2pPr>
            <a:lvl3pPr marL="0" indent="914400">
              <a:buSzTx/>
              <a:buFontTx/>
              <a:buNone/>
              <a:defRPr sz="3300">
                <a:solidFill>
                  <a:srgbClr val="344555"/>
                </a:solidFill>
                <a:latin typeface="+mj-lt"/>
                <a:ea typeface="+mj-ea"/>
                <a:cs typeface="+mj-cs"/>
                <a:sym typeface="Helvetica"/>
              </a:defRPr>
            </a:lvl3pPr>
            <a:lvl4pPr marL="0" indent="1371600">
              <a:buSzTx/>
              <a:buFontTx/>
              <a:buNone/>
              <a:defRPr sz="3300">
                <a:solidFill>
                  <a:srgbClr val="344555"/>
                </a:solidFill>
                <a:latin typeface="+mj-lt"/>
                <a:ea typeface="+mj-ea"/>
                <a:cs typeface="+mj-cs"/>
                <a:sym typeface="Helvetica"/>
              </a:defRPr>
            </a:lvl4pPr>
            <a:lvl5pPr marL="0" indent="1828800">
              <a:buSzTx/>
              <a:buFontTx/>
              <a:buNone/>
              <a:defRPr sz="3300">
                <a:solidFill>
                  <a:srgbClr val="344555"/>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xfrm>
            <a:off x="1238084" y="12680621"/>
            <a:ext cx="950172" cy="529374"/>
          </a:xfrm>
          <a:prstGeom prst="rect">
            <a:avLst/>
          </a:prstGeom>
        </p:spPr>
        <p:txBody>
          <a:bodyPr anchor="t"/>
          <a:lstStyle>
            <a:lvl1pPr algn="ctr">
              <a:defRPr sz="2000" b="1">
                <a:solidFill>
                  <a:schemeClr val="accent4">
                    <a:lumOff val="58054"/>
                  </a:schemeClr>
                </a:solidFill>
                <a:latin typeface="+mj-lt"/>
                <a:ea typeface="+mj-ea"/>
                <a:cs typeface="+mj-cs"/>
                <a:sym typeface="Helvetica"/>
              </a:defRPr>
            </a:lvl1pPr>
          </a:lstStyle>
          <a:p>
            <a:fld id="{86CB4B4D-7CA3-9044-876B-883B54F8677D}" type="slidenum">
              <a:t>‹nr.›</a:t>
            </a:fld>
            <a:endParaRPr/>
          </a:p>
        </p:txBody>
      </p:sp>
      <p:sp>
        <p:nvSpPr>
          <p:cNvPr id="17" name="Line"/>
          <p:cNvSpPr/>
          <p:nvPr/>
        </p:nvSpPr>
        <p:spPr>
          <a:xfrm>
            <a:off x="1267747" y="2168497"/>
            <a:ext cx="21848510" cy="2"/>
          </a:xfrm>
          <a:prstGeom prst="line">
            <a:avLst/>
          </a:prstGeom>
          <a:ln w="12700">
            <a:solidFill>
              <a:srgbClr val="D9D9D9"/>
            </a:solidFill>
            <a:miter/>
          </a:ln>
        </p:spPr>
        <p:txBody>
          <a:bodyPr lIns="109728" tIns="109728" rIns="109728" bIns="109728"/>
          <a:lstStyle/>
          <a:p>
            <a:pPr defTabSz="457200">
              <a:defRPr sz="2800">
                <a:solidFill>
                  <a:srgbClr val="000000"/>
                </a:solidFill>
                <a:latin typeface="+mj-lt"/>
                <a:ea typeface="+mj-ea"/>
                <a:cs typeface="+mj-cs"/>
                <a:sym typeface="Helvetica"/>
              </a:defRPr>
            </a:pPr>
            <a:endParaRPr sz="2800"/>
          </a:p>
        </p:txBody>
      </p:sp>
      <p:sp>
        <p:nvSpPr>
          <p:cNvPr id="18" name="Line"/>
          <p:cNvSpPr/>
          <p:nvPr/>
        </p:nvSpPr>
        <p:spPr>
          <a:xfrm>
            <a:off x="1385627" y="12741637"/>
            <a:ext cx="21279242" cy="2"/>
          </a:xfrm>
          <a:prstGeom prst="line">
            <a:avLst/>
          </a:prstGeom>
          <a:ln w="12700">
            <a:solidFill>
              <a:srgbClr val="D9D9D9"/>
            </a:solidFill>
            <a:miter/>
          </a:ln>
        </p:spPr>
        <p:txBody>
          <a:bodyPr lIns="109728" tIns="109728" rIns="109728" bIns="109728"/>
          <a:lstStyle/>
          <a:p>
            <a:pPr defTabSz="457200">
              <a:defRPr sz="2800">
                <a:solidFill>
                  <a:srgbClr val="000000"/>
                </a:solidFill>
                <a:latin typeface="+mj-lt"/>
                <a:ea typeface="+mj-ea"/>
                <a:cs typeface="+mj-cs"/>
                <a:sym typeface="Helvetica"/>
              </a:defRPr>
            </a:pPr>
            <a:endParaRPr sz="2800"/>
          </a:p>
        </p:txBody>
      </p:sp>
      <p:sp>
        <p:nvSpPr>
          <p:cNvPr id="19" name="Rectangle"/>
          <p:cNvSpPr/>
          <p:nvPr/>
        </p:nvSpPr>
        <p:spPr>
          <a:xfrm>
            <a:off x="22245909" y="12735287"/>
            <a:ext cx="439858" cy="451070"/>
          </a:xfrm>
          <a:prstGeom prst="rect">
            <a:avLst/>
          </a:prstGeom>
          <a:solidFill>
            <a:srgbClr val="D9D9D9"/>
          </a:solidFill>
          <a:ln w="12700">
            <a:miter lim="400000"/>
          </a:ln>
        </p:spPr>
        <p:txBody>
          <a:bodyPr lIns="109728" tIns="109728" rIns="109728" bIns="109728" anchor="ctr"/>
          <a:lstStyle/>
          <a:p>
            <a:pPr algn="ctr">
              <a:defRPr>
                <a:solidFill>
                  <a:schemeClr val="accent4">
                    <a:lumOff val="58054"/>
                  </a:schemeClr>
                </a:solidFill>
              </a:defRPr>
            </a:pPr>
            <a:endParaRPr sz="1800"/>
          </a:p>
        </p:txBody>
      </p:sp>
      <p:sp>
        <p:nvSpPr>
          <p:cNvPr id="20" name="Square"/>
          <p:cNvSpPr/>
          <p:nvPr/>
        </p:nvSpPr>
        <p:spPr>
          <a:xfrm>
            <a:off x="22745344" y="12735287"/>
            <a:ext cx="439860" cy="448190"/>
          </a:xfrm>
          <a:prstGeom prst="rect">
            <a:avLst/>
          </a:prstGeom>
          <a:solidFill>
            <a:srgbClr val="D9D9D9"/>
          </a:solidFill>
          <a:ln w="12700">
            <a:miter lim="400000"/>
          </a:ln>
        </p:spPr>
        <p:txBody>
          <a:bodyPr lIns="109728" tIns="109728" rIns="109728" bIns="109728" anchor="ctr"/>
          <a:lstStyle/>
          <a:p>
            <a:pPr algn="ctr">
              <a:defRPr>
                <a:solidFill>
                  <a:schemeClr val="accent4">
                    <a:lumOff val="58054"/>
                  </a:schemeClr>
                </a:solidFill>
              </a:defRPr>
            </a:pPr>
            <a:endParaRPr sz="1800"/>
          </a:p>
        </p:txBody>
      </p:sp>
      <p:sp>
        <p:nvSpPr>
          <p:cNvPr id="21" name="Shape"/>
          <p:cNvSpPr/>
          <p:nvPr/>
        </p:nvSpPr>
        <p:spPr>
          <a:xfrm>
            <a:off x="22919660" y="12840650"/>
            <a:ext cx="128584" cy="257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718"/>
                </a:lnTo>
                <a:lnTo>
                  <a:pt x="10165" y="10800"/>
                </a:lnTo>
                <a:lnTo>
                  <a:pt x="0" y="15882"/>
                </a:lnTo>
                <a:lnTo>
                  <a:pt x="0" y="21600"/>
                </a:lnTo>
                <a:lnTo>
                  <a:pt x="21600" y="10800"/>
                </a:lnTo>
                <a:lnTo>
                  <a:pt x="0" y="0"/>
                </a:lnTo>
                <a:close/>
              </a:path>
            </a:pathLst>
          </a:custGeom>
          <a:solidFill>
            <a:schemeClr val="accent4">
              <a:lumOff val="58054"/>
            </a:schemeClr>
          </a:solidFill>
          <a:ln w="12700">
            <a:miter lim="400000"/>
          </a:ln>
        </p:spPr>
        <p:txBody>
          <a:bodyPr lIns="109728" tIns="109728" rIns="109728" bIns="109728"/>
          <a:lstStyle/>
          <a:p>
            <a:endParaRPr sz="1800"/>
          </a:p>
        </p:txBody>
      </p:sp>
      <p:sp>
        <p:nvSpPr>
          <p:cNvPr id="22" name="Shape"/>
          <p:cNvSpPr/>
          <p:nvPr/>
        </p:nvSpPr>
        <p:spPr>
          <a:xfrm flipH="1">
            <a:off x="22393358" y="12840650"/>
            <a:ext cx="128584" cy="257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718"/>
                </a:lnTo>
                <a:lnTo>
                  <a:pt x="10165" y="10800"/>
                </a:lnTo>
                <a:lnTo>
                  <a:pt x="0" y="15882"/>
                </a:lnTo>
                <a:lnTo>
                  <a:pt x="0" y="21600"/>
                </a:lnTo>
                <a:lnTo>
                  <a:pt x="21600" y="10800"/>
                </a:lnTo>
                <a:lnTo>
                  <a:pt x="0" y="0"/>
                </a:lnTo>
                <a:close/>
              </a:path>
            </a:pathLst>
          </a:custGeom>
          <a:solidFill>
            <a:schemeClr val="accent4">
              <a:lumOff val="58054"/>
            </a:schemeClr>
          </a:solidFill>
          <a:ln w="12700">
            <a:miter lim="400000"/>
          </a:ln>
        </p:spPr>
        <p:txBody>
          <a:bodyPr lIns="109728" tIns="109728" rIns="109728" bIns="109728"/>
          <a:lstStyle/>
          <a:p>
            <a:endParaRPr sz="1800"/>
          </a:p>
        </p:txBody>
      </p:sp>
    </p:spTree>
    <p:extLst>
      <p:ext uri="{BB962C8B-B14F-4D97-AF65-F5344CB8AC3E}">
        <p14:creationId xmlns:p14="http://schemas.microsoft.com/office/powerpoint/2010/main" val="109685280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9"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8611169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9"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Section Header">
    <p:spTree>
      <p:nvGrpSpPr>
        <p:cNvPr id="1" name=""/>
        <p:cNvGrpSpPr/>
        <p:nvPr/>
      </p:nvGrpSpPr>
      <p:grpSpPr>
        <a:xfrm>
          <a:off x="0" y="0"/>
          <a:ext cx="0" cy="0"/>
          <a:chOff x="0" y="0"/>
          <a:chExt cx="0" cy="0"/>
        </a:xfrm>
      </p:grpSpPr>
      <p:sp>
        <p:nvSpPr>
          <p:cNvPr id="11" name="Rectangle"/>
          <p:cNvSpPr/>
          <p:nvPr/>
        </p:nvSpPr>
        <p:spPr>
          <a:xfrm>
            <a:off x="1245925" y="12735287"/>
            <a:ext cx="934485" cy="453026"/>
          </a:xfrm>
          <a:prstGeom prst="rect">
            <a:avLst/>
          </a:prstGeom>
          <a:solidFill>
            <a:srgbClr val="D9D9D9"/>
          </a:solidFill>
          <a:ln w="12700">
            <a:miter lim="400000"/>
          </a:ln>
        </p:spPr>
        <p:txBody>
          <a:bodyPr lIns="82294" tIns="82294" rIns="82294" bIns="82294" anchor="ctr"/>
          <a:lstStyle/>
          <a:p>
            <a:pPr algn="ctr">
              <a:defRPr>
                <a:solidFill>
                  <a:srgbClr val="FFFFFF"/>
                </a:solidFill>
                <a:latin typeface="Calibri"/>
                <a:ea typeface="Calibri"/>
                <a:cs typeface="Calibri"/>
                <a:sym typeface="Calibri"/>
              </a:defRPr>
            </a:pPr>
            <a:endParaRPr sz="1350"/>
          </a:p>
        </p:txBody>
      </p:sp>
      <p:sp>
        <p:nvSpPr>
          <p:cNvPr id="12" name="Rectangle">
            <a:hlinkClick r:id="" action="ppaction://hlinkshowjump?jump=nextslide"/>
          </p:cNvPr>
          <p:cNvSpPr/>
          <p:nvPr/>
        </p:nvSpPr>
        <p:spPr>
          <a:xfrm>
            <a:off x="22718947" y="12707031"/>
            <a:ext cx="492656" cy="507586"/>
          </a:xfrm>
          <a:prstGeom prst="rect">
            <a:avLst/>
          </a:prstGeom>
          <a:solidFill>
            <a:srgbClr val="D9D9D9"/>
          </a:solidFill>
          <a:ln w="12700">
            <a:miter lim="400000"/>
          </a:ln>
        </p:spPr>
        <p:txBody>
          <a:bodyPr lIns="82294" tIns="82294" rIns="82294" bIns="82294" anchor="ctr"/>
          <a:lstStyle/>
          <a:p>
            <a:pPr algn="ctr">
              <a:defRPr>
                <a:solidFill>
                  <a:srgbClr val="27343F"/>
                </a:solidFill>
                <a:latin typeface="Calibri"/>
                <a:ea typeface="Calibri"/>
                <a:cs typeface="Calibri"/>
                <a:sym typeface="Calibri"/>
              </a:defRPr>
            </a:pPr>
            <a:endParaRPr sz="1350"/>
          </a:p>
        </p:txBody>
      </p:sp>
      <p:sp>
        <p:nvSpPr>
          <p:cNvPr id="13" name="Rectangle">
            <a:hlinkClick r:id="" action="ppaction://hlinkshowjump?jump=previousslide"/>
          </p:cNvPr>
          <p:cNvSpPr/>
          <p:nvPr/>
        </p:nvSpPr>
        <p:spPr>
          <a:xfrm>
            <a:off x="22219508" y="12707031"/>
            <a:ext cx="492659" cy="507586"/>
          </a:xfrm>
          <a:prstGeom prst="rect">
            <a:avLst/>
          </a:prstGeom>
          <a:solidFill>
            <a:srgbClr val="D9D9D9"/>
          </a:solidFill>
          <a:ln w="12700">
            <a:miter lim="400000"/>
          </a:ln>
        </p:spPr>
        <p:txBody>
          <a:bodyPr lIns="82294" tIns="82294" rIns="82294" bIns="82294" anchor="ctr"/>
          <a:lstStyle/>
          <a:p>
            <a:pPr algn="ctr">
              <a:defRPr>
                <a:solidFill>
                  <a:srgbClr val="FFFFFF"/>
                </a:solidFill>
                <a:latin typeface="Calibri"/>
                <a:ea typeface="Calibri"/>
                <a:cs typeface="Calibri"/>
                <a:sym typeface="Calibri"/>
              </a:defRPr>
            </a:pPr>
            <a:endParaRPr sz="1350"/>
          </a:p>
        </p:txBody>
      </p:sp>
      <p:sp>
        <p:nvSpPr>
          <p:cNvPr id="14" name="Title Text"/>
          <p:cNvSpPr txBox="1">
            <a:spLocks noGrp="1"/>
          </p:cNvSpPr>
          <p:nvPr>
            <p:ph type="title"/>
          </p:nvPr>
        </p:nvSpPr>
        <p:spPr>
          <a:xfrm>
            <a:off x="1088492" y="796542"/>
            <a:ext cx="19468035" cy="1354800"/>
          </a:xfrm>
          <a:prstGeom prst="rect">
            <a:avLst/>
          </a:prstGeom>
        </p:spPr>
        <p:txBody>
          <a:bodyPr anchor="b">
            <a:normAutofit/>
          </a:bodyPr>
          <a:lstStyle>
            <a:lvl1pPr>
              <a:defRPr sz="5476">
                <a:solidFill>
                  <a:srgbClr val="344555"/>
                </a:solidFill>
                <a:latin typeface="+mj-lt"/>
                <a:ea typeface="+mj-ea"/>
                <a:cs typeface="+mj-cs"/>
                <a:sym typeface="Helvetica"/>
              </a:defRPr>
            </a:lvl1pPr>
          </a:lstStyle>
          <a:p>
            <a:r>
              <a:t>Title Text</a:t>
            </a:r>
          </a:p>
        </p:txBody>
      </p:sp>
      <p:sp>
        <p:nvSpPr>
          <p:cNvPr id="15" name="Body Level One…"/>
          <p:cNvSpPr txBox="1">
            <a:spLocks noGrp="1"/>
          </p:cNvSpPr>
          <p:nvPr>
            <p:ph type="body" sz="quarter" idx="1"/>
          </p:nvPr>
        </p:nvSpPr>
        <p:spPr>
          <a:xfrm>
            <a:off x="1147015" y="2175761"/>
            <a:ext cx="19409512" cy="752042"/>
          </a:xfrm>
          <a:prstGeom prst="rect">
            <a:avLst/>
          </a:prstGeom>
        </p:spPr>
        <p:txBody>
          <a:bodyPr>
            <a:normAutofit/>
          </a:bodyPr>
          <a:lstStyle>
            <a:lvl1pPr marL="0" indent="0">
              <a:buSzTx/>
              <a:buFontTx/>
              <a:buNone/>
              <a:defRPr sz="2476">
                <a:solidFill>
                  <a:srgbClr val="344555"/>
                </a:solidFill>
                <a:latin typeface="+mj-lt"/>
                <a:ea typeface="+mj-ea"/>
                <a:cs typeface="+mj-cs"/>
                <a:sym typeface="Helvetica"/>
              </a:defRPr>
            </a:lvl1pPr>
            <a:lvl2pPr marL="0" indent="0">
              <a:buSzTx/>
              <a:buFontTx/>
              <a:buNone/>
              <a:defRPr sz="2476">
                <a:solidFill>
                  <a:srgbClr val="344555"/>
                </a:solidFill>
                <a:latin typeface="+mj-lt"/>
                <a:ea typeface="+mj-ea"/>
                <a:cs typeface="+mj-cs"/>
                <a:sym typeface="Helvetica"/>
              </a:defRPr>
            </a:lvl2pPr>
            <a:lvl3pPr marL="0" indent="0">
              <a:buSzTx/>
              <a:buFontTx/>
              <a:buNone/>
              <a:defRPr sz="2476">
                <a:solidFill>
                  <a:srgbClr val="344555"/>
                </a:solidFill>
                <a:latin typeface="+mj-lt"/>
                <a:ea typeface="+mj-ea"/>
                <a:cs typeface="+mj-cs"/>
                <a:sym typeface="Helvetica"/>
              </a:defRPr>
            </a:lvl3pPr>
            <a:lvl4pPr marL="0" indent="0">
              <a:buSzTx/>
              <a:buFontTx/>
              <a:buNone/>
              <a:defRPr sz="2476">
                <a:solidFill>
                  <a:srgbClr val="344555"/>
                </a:solidFill>
                <a:latin typeface="+mj-lt"/>
                <a:ea typeface="+mj-ea"/>
                <a:cs typeface="+mj-cs"/>
                <a:sym typeface="Helvetica"/>
              </a:defRPr>
            </a:lvl4pPr>
            <a:lvl5pPr marL="0" indent="0">
              <a:buSzTx/>
              <a:buFontTx/>
              <a:buNone/>
              <a:defRPr sz="2476">
                <a:solidFill>
                  <a:srgbClr val="344555"/>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6" name="Line"/>
          <p:cNvSpPr/>
          <p:nvPr/>
        </p:nvSpPr>
        <p:spPr>
          <a:xfrm>
            <a:off x="1267746" y="2168497"/>
            <a:ext cx="21848509" cy="2"/>
          </a:xfrm>
          <a:prstGeom prst="line">
            <a:avLst/>
          </a:prstGeom>
          <a:ln w="12700">
            <a:solidFill>
              <a:srgbClr val="D9D9D9"/>
            </a:solidFill>
            <a:miter/>
          </a:ln>
        </p:spPr>
        <p:txBody>
          <a:bodyPr lIns="34288" tIns="34288" rIns="34288" bIns="34288"/>
          <a:lstStyle/>
          <a:p>
            <a:endParaRPr sz="1350"/>
          </a:p>
        </p:txBody>
      </p:sp>
      <p:sp>
        <p:nvSpPr>
          <p:cNvPr id="17" name="Line"/>
          <p:cNvSpPr/>
          <p:nvPr/>
        </p:nvSpPr>
        <p:spPr>
          <a:xfrm>
            <a:off x="1385626" y="12741637"/>
            <a:ext cx="21279245" cy="2"/>
          </a:xfrm>
          <a:prstGeom prst="line">
            <a:avLst/>
          </a:prstGeom>
          <a:ln w="12700">
            <a:solidFill>
              <a:srgbClr val="D9D9D9"/>
            </a:solidFill>
            <a:miter/>
          </a:ln>
        </p:spPr>
        <p:txBody>
          <a:bodyPr lIns="34288" tIns="34288" rIns="34288" bIns="34288"/>
          <a:lstStyle/>
          <a:p>
            <a:endParaRPr sz="1350"/>
          </a:p>
        </p:txBody>
      </p:sp>
      <p:sp>
        <p:nvSpPr>
          <p:cNvPr id="18" name="Rectangle"/>
          <p:cNvSpPr/>
          <p:nvPr/>
        </p:nvSpPr>
        <p:spPr>
          <a:xfrm>
            <a:off x="22245908" y="12735287"/>
            <a:ext cx="439859" cy="451070"/>
          </a:xfrm>
          <a:prstGeom prst="rect">
            <a:avLst/>
          </a:prstGeom>
          <a:solidFill>
            <a:srgbClr val="D9D9D9"/>
          </a:solidFill>
          <a:ln w="12700">
            <a:miter lim="400000"/>
          </a:ln>
        </p:spPr>
        <p:txBody>
          <a:bodyPr lIns="82294" tIns="82294" rIns="82294" bIns="82294" anchor="ctr"/>
          <a:lstStyle/>
          <a:p>
            <a:pPr algn="ctr">
              <a:defRPr>
                <a:solidFill>
                  <a:srgbClr val="FFFFFF"/>
                </a:solidFill>
                <a:latin typeface="Calibri"/>
                <a:ea typeface="Calibri"/>
                <a:cs typeface="Calibri"/>
                <a:sym typeface="Calibri"/>
              </a:defRPr>
            </a:pPr>
            <a:endParaRPr sz="1350"/>
          </a:p>
        </p:txBody>
      </p:sp>
      <p:sp>
        <p:nvSpPr>
          <p:cNvPr id="19" name="Square"/>
          <p:cNvSpPr/>
          <p:nvPr/>
        </p:nvSpPr>
        <p:spPr>
          <a:xfrm>
            <a:off x="22745342" y="12735287"/>
            <a:ext cx="439861" cy="448190"/>
          </a:xfrm>
          <a:prstGeom prst="rect">
            <a:avLst/>
          </a:prstGeom>
          <a:solidFill>
            <a:srgbClr val="D9D9D9"/>
          </a:solidFill>
          <a:ln w="12700">
            <a:miter lim="400000"/>
          </a:ln>
        </p:spPr>
        <p:txBody>
          <a:bodyPr lIns="82294" tIns="82294" rIns="82294" bIns="82294" anchor="ctr"/>
          <a:lstStyle/>
          <a:p>
            <a:pPr algn="ctr">
              <a:defRPr>
                <a:solidFill>
                  <a:srgbClr val="FFFFFF"/>
                </a:solidFill>
                <a:latin typeface="Calibri"/>
                <a:ea typeface="Calibri"/>
                <a:cs typeface="Calibri"/>
                <a:sym typeface="Calibri"/>
              </a:defRPr>
            </a:pPr>
            <a:endParaRPr sz="1350"/>
          </a:p>
        </p:txBody>
      </p:sp>
      <p:sp>
        <p:nvSpPr>
          <p:cNvPr id="20" name="Shape"/>
          <p:cNvSpPr/>
          <p:nvPr/>
        </p:nvSpPr>
        <p:spPr>
          <a:xfrm>
            <a:off x="22919660" y="12840648"/>
            <a:ext cx="128584" cy="257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718"/>
                </a:lnTo>
                <a:lnTo>
                  <a:pt x="10165" y="10800"/>
                </a:lnTo>
                <a:lnTo>
                  <a:pt x="0" y="15882"/>
                </a:lnTo>
                <a:lnTo>
                  <a:pt x="0" y="21600"/>
                </a:lnTo>
                <a:lnTo>
                  <a:pt x="21600" y="10800"/>
                </a:lnTo>
                <a:lnTo>
                  <a:pt x="0" y="0"/>
                </a:lnTo>
                <a:close/>
              </a:path>
            </a:pathLst>
          </a:custGeom>
          <a:solidFill>
            <a:srgbClr val="FFFFFF"/>
          </a:solidFill>
          <a:ln w="12700">
            <a:miter lim="400000"/>
          </a:ln>
        </p:spPr>
        <p:txBody>
          <a:bodyPr lIns="82294" tIns="82294" rIns="82294" bIns="82294"/>
          <a:lstStyle/>
          <a:p>
            <a:pPr>
              <a:defRPr>
                <a:latin typeface="Calibri"/>
                <a:ea typeface="Calibri"/>
                <a:cs typeface="Calibri"/>
                <a:sym typeface="Calibri"/>
              </a:defRPr>
            </a:pPr>
            <a:endParaRPr sz="1350"/>
          </a:p>
        </p:txBody>
      </p:sp>
      <p:sp>
        <p:nvSpPr>
          <p:cNvPr id="21" name="Shape"/>
          <p:cNvSpPr/>
          <p:nvPr/>
        </p:nvSpPr>
        <p:spPr>
          <a:xfrm flipH="1">
            <a:off x="22393359" y="12840648"/>
            <a:ext cx="128584" cy="257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718"/>
                </a:lnTo>
                <a:lnTo>
                  <a:pt x="10165" y="10800"/>
                </a:lnTo>
                <a:lnTo>
                  <a:pt x="0" y="15882"/>
                </a:lnTo>
                <a:lnTo>
                  <a:pt x="0" y="21600"/>
                </a:lnTo>
                <a:lnTo>
                  <a:pt x="21600" y="10800"/>
                </a:lnTo>
                <a:lnTo>
                  <a:pt x="0" y="0"/>
                </a:lnTo>
                <a:close/>
              </a:path>
            </a:pathLst>
          </a:custGeom>
          <a:solidFill>
            <a:srgbClr val="FFFFFF"/>
          </a:solidFill>
          <a:ln w="12700">
            <a:miter lim="400000"/>
          </a:ln>
        </p:spPr>
        <p:txBody>
          <a:bodyPr lIns="82294" tIns="82294" rIns="82294" bIns="82294"/>
          <a:lstStyle/>
          <a:p>
            <a:pPr>
              <a:defRPr>
                <a:latin typeface="Calibri"/>
                <a:ea typeface="Calibri"/>
                <a:cs typeface="Calibri"/>
                <a:sym typeface="Calibri"/>
              </a:defRPr>
            </a:pPr>
            <a:endParaRPr sz="1350"/>
          </a:p>
        </p:txBody>
      </p:sp>
      <p:sp>
        <p:nvSpPr>
          <p:cNvPr id="22" name="Slide Number"/>
          <p:cNvSpPr txBox="1">
            <a:spLocks noGrp="1"/>
          </p:cNvSpPr>
          <p:nvPr>
            <p:ph type="sldNum" sz="quarter" idx="2"/>
          </p:nvPr>
        </p:nvSpPr>
        <p:spPr>
          <a:xfrm>
            <a:off x="1484552" y="12680621"/>
            <a:ext cx="457236" cy="452428"/>
          </a:xfrm>
          <a:prstGeom prst="rect">
            <a:avLst/>
          </a:prstGeom>
        </p:spPr>
        <p:txBody>
          <a:bodyPr anchor="t"/>
          <a:lstStyle>
            <a:lvl1pPr algn="ctr">
              <a:defRPr sz="1500" b="1">
                <a:solidFill>
                  <a:srgbClr val="FFFFFF"/>
                </a:solidFill>
                <a:latin typeface="+mj-lt"/>
                <a:ea typeface="+mj-ea"/>
                <a:cs typeface="+mj-cs"/>
                <a:sym typeface="Helvetica"/>
              </a:defRPr>
            </a:lvl1pPr>
          </a:lstStyle>
          <a:p>
            <a:fld id="{86CB4B4D-7CA3-9044-876B-883B54F8677D}" type="slidenum">
              <a:t>‹nr.›</a:t>
            </a:fld>
            <a:endParaRPr/>
          </a:p>
        </p:txBody>
      </p:sp>
    </p:spTree>
    <p:extLst>
      <p:ext uri="{BB962C8B-B14F-4D97-AF65-F5344CB8AC3E}">
        <p14:creationId xmlns:p14="http://schemas.microsoft.com/office/powerpoint/2010/main" val="380154975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9"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10617424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36" name="Rectangle"/>
          <p:cNvSpPr/>
          <p:nvPr/>
        </p:nvSpPr>
        <p:spPr>
          <a:xfrm>
            <a:off x="1245925" y="12735287"/>
            <a:ext cx="934485" cy="453026"/>
          </a:xfrm>
          <a:prstGeom prst="rect">
            <a:avLst/>
          </a:prstGeom>
          <a:solidFill>
            <a:srgbClr val="D9D9D9"/>
          </a:solidFill>
          <a:ln w="12700">
            <a:miter lim="400000"/>
          </a:ln>
        </p:spPr>
        <p:txBody>
          <a:bodyPr lIns="82294" tIns="82294" rIns="82294" bIns="82294" anchor="ctr"/>
          <a:lstStyle/>
          <a:p>
            <a:pPr algn="ctr">
              <a:defRPr>
                <a:solidFill>
                  <a:srgbClr val="FFFFFF"/>
                </a:solidFill>
                <a:latin typeface="Calibri"/>
                <a:ea typeface="Calibri"/>
                <a:cs typeface="Calibri"/>
                <a:sym typeface="Calibri"/>
              </a:defRPr>
            </a:pPr>
            <a:endParaRPr sz="1350"/>
          </a:p>
        </p:txBody>
      </p:sp>
      <p:sp>
        <p:nvSpPr>
          <p:cNvPr id="37" name="Rectangle">
            <a:hlinkClick r:id="" action="ppaction://hlinkshowjump?jump=nextslide"/>
          </p:cNvPr>
          <p:cNvSpPr/>
          <p:nvPr/>
        </p:nvSpPr>
        <p:spPr>
          <a:xfrm>
            <a:off x="22718947" y="12707031"/>
            <a:ext cx="492656" cy="507586"/>
          </a:xfrm>
          <a:prstGeom prst="rect">
            <a:avLst/>
          </a:prstGeom>
          <a:solidFill>
            <a:srgbClr val="D9D9D9"/>
          </a:solidFill>
          <a:ln w="12700">
            <a:miter lim="400000"/>
          </a:ln>
        </p:spPr>
        <p:txBody>
          <a:bodyPr lIns="82294" tIns="82294" rIns="82294" bIns="82294" anchor="ctr"/>
          <a:lstStyle/>
          <a:p>
            <a:pPr algn="ctr">
              <a:defRPr>
                <a:solidFill>
                  <a:srgbClr val="27343F"/>
                </a:solidFill>
                <a:latin typeface="Calibri"/>
                <a:ea typeface="Calibri"/>
                <a:cs typeface="Calibri"/>
                <a:sym typeface="Calibri"/>
              </a:defRPr>
            </a:pPr>
            <a:endParaRPr sz="1350"/>
          </a:p>
        </p:txBody>
      </p:sp>
      <p:sp>
        <p:nvSpPr>
          <p:cNvPr id="38" name="Rectangle">
            <a:hlinkClick r:id="" action="ppaction://hlinkshowjump?jump=previousslide"/>
          </p:cNvPr>
          <p:cNvSpPr/>
          <p:nvPr/>
        </p:nvSpPr>
        <p:spPr>
          <a:xfrm>
            <a:off x="22219508" y="12707031"/>
            <a:ext cx="492659" cy="507586"/>
          </a:xfrm>
          <a:prstGeom prst="rect">
            <a:avLst/>
          </a:prstGeom>
          <a:solidFill>
            <a:srgbClr val="D9D9D9"/>
          </a:solidFill>
          <a:ln w="12700">
            <a:miter lim="400000"/>
          </a:ln>
        </p:spPr>
        <p:txBody>
          <a:bodyPr lIns="82294" tIns="82294" rIns="82294" bIns="82294" anchor="ctr"/>
          <a:lstStyle/>
          <a:p>
            <a:pPr algn="ctr">
              <a:defRPr>
                <a:solidFill>
                  <a:srgbClr val="FFFFFF"/>
                </a:solidFill>
                <a:latin typeface="Calibri"/>
                <a:ea typeface="Calibri"/>
                <a:cs typeface="Calibri"/>
                <a:sym typeface="Calibri"/>
              </a:defRPr>
            </a:pPr>
            <a:endParaRPr sz="1350"/>
          </a:p>
        </p:txBody>
      </p:sp>
      <p:sp>
        <p:nvSpPr>
          <p:cNvPr id="39" name="Title Text"/>
          <p:cNvSpPr txBox="1">
            <a:spLocks noGrp="1"/>
          </p:cNvSpPr>
          <p:nvPr>
            <p:ph type="title"/>
          </p:nvPr>
        </p:nvSpPr>
        <p:spPr>
          <a:xfrm>
            <a:off x="1088492" y="796542"/>
            <a:ext cx="19468035" cy="1354800"/>
          </a:xfrm>
          <a:prstGeom prst="rect">
            <a:avLst/>
          </a:prstGeom>
        </p:spPr>
        <p:txBody>
          <a:bodyPr anchor="b">
            <a:normAutofit/>
          </a:bodyPr>
          <a:lstStyle>
            <a:lvl1pPr>
              <a:defRPr sz="5476">
                <a:solidFill>
                  <a:srgbClr val="344555"/>
                </a:solidFill>
                <a:latin typeface="+mj-lt"/>
                <a:ea typeface="+mj-ea"/>
                <a:cs typeface="+mj-cs"/>
                <a:sym typeface="Helvetica"/>
              </a:defRPr>
            </a:lvl1pPr>
          </a:lstStyle>
          <a:p>
            <a:r>
              <a:t>Title Text</a:t>
            </a:r>
          </a:p>
        </p:txBody>
      </p:sp>
      <p:sp>
        <p:nvSpPr>
          <p:cNvPr id="40" name="Body Level One…"/>
          <p:cNvSpPr txBox="1">
            <a:spLocks noGrp="1"/>
          </p:cNvSpPr>
          <p:nvPr>
            <p:ph type="body" sz="quarter" idx="1"/>
          </p:nvPr>
        </p:nvSpPr>
        <p:spPr>
          <a:xfrm>
            <a:off x="1147015" y="2175761"/>
            <a:ext cx="19409512" cy="752042"/>
          </a:xfrm>
          <a:prstGeom prst="rect">
            <a:avLst/>
          </a:prstGeom>
        </p:spPr>
        <p:txBody>
          <a:bodyPr>
            <a:normAutofit/>
          </a:bodyPr>
          <a:lstStyle>
            <a:lvl1pPr marL="0" indent="0">
              <a:buSzTx/>
              <a:buFontTx/>
              <a:buNone/>
              <a:defRPr sz="2476">
                <a:solidFill>
                  <a:srgbClr val="344555"/>
                </a:solidFill>
                <a:latin typeface="+mj-lt"/>
                <a:ea typeface="+mj-ea"/>
                <a:cs typeface="+mj-cs"/>
                <a:sym typeface="Helvetica"/>
              </a:defRPr>
            </a:lvl1pPr>
            <a:lvl2pPr marL="0" indent="0">
              <a:buSzTx/>
              <a:buFontTx/>
              <a:buNone/>
              <a:defRPr sz="2476">
                <a:solidFill>
                  <a:srgbClr val="344555"/>
                </a:solidFill>
                <a:latin typeface="+mj-lt"/>
                <a:ea typeface="+mj-ea"/>
                <a:cs typeface="+mj-cs"/>
                <a:sym typeface="Helvetica"/>
              </a:defRPr>
            </a:lvl2pPr>
            <a:lvl3pPr marL="0" indent="0">
              <a:buSzTx/>
              <a:buFontTx/>
              <a:buNone/>
              <a:defRPr sz="2476">
                <a:solidFill>
                  <a:srgbClr val="344555"/>
                </a:solidFill>
                <a:latin typeface="+mj-lt"/>
                <a:ea typeface="+mj-ea"/>
                <a:cs typeface="+mj-cs"/>
                <a:sym typeface="Helvetica"/>
              </a:defRPr>
            </a:lvl3pPr>
            <a:lvl4pPr marL="0" indent="0">
              <a:buSzTx/>
              <a:buFontTx/>
              <a:buNone/>
              <a:defRPr sz="2476">
                <a:solidFill>
                  <a:srgbClr val="344555"/>
                </a:solidFill>
                <a:latin typeface="+mj-lt"/>
                <a:ea typeface="+mj-ea"/>
                <a:cs typeface="+mj-cs"/>
                <a:sym typeface="Helvetica"/>
              </a:defRPr>
            </a:lvl4pPr>
            <a:lvl5pPr marL="0" indent="0">
              <a:buSzTx/>
              <a:buFontTx/>
              <a:buNone/>
              <a:defRPr sz="2476">
                <a:solidFill>
                  <a:srgbClr val="344555"/>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41" name="Line"/>
          <p:cNvSpPr/>
          <p:nvPr/>
        </p:nvSpPr>
        <p:spPr>
          <a:xfrm>
            <a:off x="1267746" y="2168497"/>
            <a:ext cx="21848509" cy="2"/>
          </a:xfrm>
          <a:prstGeom prst="line">
            <a:avLst/>
          </a:prstGeom>
          <a:ln w="12700">
            <a:solidFill>
              <a:srgbClr val="D9D9D9"/>
            </a:solidFill>
            <a:miter/>
          </a:ln>
        </p:spPr>
        <p:txBody>
          <a:bodyPr lIns="34288" tIns="34288" rIns="34288" bIns="34288"/>
          <a:lstStyle/>
          <a:p>
            <a:endParaRPr sz="1350"/>
          </a:p>
        </p:txBody>
      </p:sp>
      <p:sp>
        <p:nvSpPr>
          <p:cNvPr id="42" name="Line"/>
          <p:cNvSpPr/>
          <p:nvPr/>
        </p:nvSpPr>
        <p:spPr>
          <a:xfrm>
            <a:off x="1385626" y="12741637"/>
            <a:ext cx="21279245" cy="2"/>
          </a:xfrm>
          <a:prstGeom prst="line">
            <a:avLst/>
          </a:prstGeom>
          <a:ln w="12700">
            <a:solidFill>
              <a:srgbClr val="D9D9D9"/>
            </a:solidFill>
            <a:miter/>
          </a:ln>
        </p:spPr>
        <p:txBody>
          <a:bodyPr lIns="34288" tIns="34288" rIns="34288" bIns="34288"/>
          <a:lstStyle/>
          <a:p>
            <a:endParaRPr sz="1350"/>
          </a:p>
        </p:txBody>
      </p:sp>
      <p:sp>
        <p:nvSpPr>
          <p:cNvPr id="43" name="Rectangle"/>
          <p:cNvSpPr/>
          <p:nvPr/>
        </p:nvSpPr>
        <p:spPr>
          <a:xfrm>
            <a:off x="22245908" y="12735287"/>
            <a:ext cx="439859" cy="451070"/>
          </a:xfrm>
          <a:prstGeom prst="rect">
            <a:avLst/>
          </a:prstGeom>
          <a:solidFill>
            <a:srgbClr val="D9D9D9"/>
          </a:solidFill>
          <a:ln w="12700">
            <a:miter lim="400000"/>
          </a:ln>
        </p:spPr>
        <p:txBody>
          <a:bodyPr lIns="82294" tIns="82294" rIns="82294" bIns="82294" anchor="ctr"/>
          <a:lstStyle/>
          <a:p>
            <a:pPr algn="ctr">
              <a:defRPr>
                <a:solidFill>
                  <a:srgbClr val="FFFFFF"/>
                </a:solidFill>
                <a:latin typeface="Calibri"/>
                <a:ea typeface="Calibri"/>
                <a:cs typeface="Calibri"/>
                <a:sym typeface="Calibri"/>
              </a:defRPr>
            </a:pPr>
            <a:endParaRPr sz="1350"/>
          </a:p>
        </p:txBody>
      </p:sp>
      <p:sp>
        <p:nvSpPr>
          <p:cNvPr id="44" name="Square"/>
          <p:cNvSpPr/>
          <p:nvPr/>
        </p:nvSpPr>
        <p:spPr>
          <a:xfrm>
            <a:off x="22745342" y="12735287"/>
            <a:ext cx="439861" cy="448190"/>
          </a:xfrm>
          <a:prstGeom prst="rect">
            <a:avLst/>
          </a:prstGeom>
          <a:solidFill>
            <a:srgbClr val="D9D9D9"/>
          </a:solidFill>
          <a:ln w="12700">
            <a:miter lim="400000"/>
          </a:ln>
        </p:spPr>
        <p:txBody>
          <a:bodyPr lIns="82294" tIns="82294" rIns="82294" bIns="82294" anchor="ctr"/>
          <a:lstStyle/>
          <a:p>
            <a:pPr algn="ctr">
              <a:defRPr>
                <a:solidFill>
                  <a:srgbClr val="FFFFFF"/>
                </a:solidFill>
                <a:latin typeface="Calibri"/>
                <a:ea typeface="Calibri"/>
                <a:cs typeface="Calibri"/>
                <a:sym typeface="Calibri"/>
              </a:defRPr>
            </a:pPr>
            <a:endParaRPr sz="1350"/>
          </a:p>
        </p:txBody>
      </p:sp>
      <p:sp>
        <p:nvSpPr>
          <p:cNvPr id="45" name="Shape"/>
          <p:cNvSpPr/>
          <p:nvPr/>
        </p:nvSpPr>
        <p:spPr>
          <a:xfrm>
            <a:off x="22919660" y="12840648"/>
            <a:ext cx="128584" cy="257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718"/>
                </a:lnTo>
                <a:lnTo>
                  <a:pt x="10165" y="10800"/>
                </a:lnTo>
                <a:lnTo>
                  <a:pt x="0" y="15882"/>
                </a:lnTo>
                <a:lnTo>
                  <a:pt x="0" y="21600"/>
                </a:lnTo>
                <a:lnTo>
                  <a:pt x="21600" y="10800"/>
                </a:lnTo>
                <a:lnTo>
                  <a:pt x="0" y="0"/>
                </a:lnTo>
                <a:close/>
              </a:path>
            </a:pathLst>
          </a:custGeom>
          <a:solidFill>
            <a:srgbClr val="FFFFFF"/>
          </a:solidFill>
          <a:ln w="12700">
            <a:miter lim="400000"/>
          </a:ln>
        </p:spPr>
        <p:txBody>
          <a:bodyPr lIns="82294" tIns="82294" rIns="82294" bIns="82294"/>
          <a:lstStyle/>
          <a:p>
            <a:pPr>
              <a:defRPr>
                <a:latin typeface="Calibri"/>
                <a:ea typeface="Calibri"/>
                <a:cs typeface="Calibri"/>
                <a:sym typeface="Calibri"/>
              </a:defRPr>
            </a:pPr>
            <a:endParaRPr sz="1350"/>
          </a:p>
        </p:txBody>
      </p:sp>
      <p:sp>
        <p:nvSpPr>
          <p:cNvPr id="46" name="Shape"/>
          <p:cNvSpPr/>
          <p:nvPr/>
        </p:nvSpPr>
        <p:spPr>
          <a:xfrm flipH="1">
            <a:off x="22393359" y="12840648"/>
            <a:ext cx="128584" cy="257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718"/>
                </a:lnTo>
                <a:lnTo>
                  <a:pt x="10165" y="10800"/>
                </a:lnTo>
                <a:lnTo>
                  <a:pt x="0" y="15882"/>
                </a:lnTo>
                <a:lnTo>
                  <a:pt x="0" y="21600"/>
                </a:lnTo>
                <a:lnTo>
                  <a:pt x="21600" y="10800"/>
                </a:lnTo>
                <a:lnTo>
                  <a:pt x="0" y="0"/>
                </a:lnTo>
                <a:close/>
              </a:path>
            </a:pathLst>
          </a:custGeom>
          <a:solidFill>
            <a:srgbClr val="FFFFFF"/>
          </a:solidFill>
          <a:ln w="12700">
            <a:miter lim="400000"/>
          </a:ln>
        </p:spPr>
        <p:txBody>
          <a:bodyPr lIns="82294" tIns="82294" rIns="82294" bIns="82294"/>
          <a:lstStyle/>
          <a:p>
            <a:pPr>
              <a:defRPr>
                <a:latin typeface="Calibri"/>
                <a:ea typeface="Calibri"/>
                <a:cs typeface="Calibri"/>
                <a:sym typeface="Calibri"/>
              </a:defRPr>
            </a:pPr>
            <a:endParaRPr sz="1350"/>
          </a:p>
        </p:txBody>
      </p:sp>
      <p:sp>
        <p:nvSpPr>
          <p:cNvPr id="47" name="Slide Number"/>
          <p:cNvSpPr txBox="1">
            <a:spLocks noGrp="1"/>
          </p:cNvSpPr>
          <p:nvPr>
            <p:ph type="sldNum" sz="quarter" idx="2"/>
          </p:nvPr>
        </p:nvSpPr>
        <p:spPr>
          <a:xfrm>
            <a:off x="1484552" y="12680621"/>
            <a:ext cx="457236" cy="452428"/>
          </a:xfrm>
          <a:prstGeom prst="rect">
            <a:avLst/>
          </a:prstGeom>
        </p:spPr>
        <p:txBody>
          <a:bodyPr anchor="t"/>
          <a:lstStyle>
            <a:lvl1pPr algn="ctr">
              <a:defRPr sz="1500" b="1">
                <a:solidFill>
                  <a:srgbClr val="FFFFFF"/>
                </a:solidFill>
                <a:latin typeface="+mj-lt"/>
                <a:ea typeface="+mj-ea"/>
                <a:cs typeface="+mj-cs"/>
                <a:sym typeface="Helvetica"/>
              </a:defRPr>
            </a:lvl1pPr>
          </a:lstStyle>
          <a:p>
            <a:fld id="{86CB4B4D-7CA3-9044-876B-883B54F8677D}" type="slidenum">
              <a:t>‹nr.›</a:t>
            </a:fld>
            <a:endParaRPr/>
          </a:p>
        </p:txBody>
      </p:sp>
    </p:spTree>
    <p:extLst>
      <p:ext uri="{BB962C8B-B14F-4D97-AF65-F5344CB8AC3E}">
        <p14:creationId xmlns:p14="http://schemas.microsoft.com/office/powerpoint/2010/main" val="260478871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2244726"/>
            <a:ext cx="20726400" cy="4775200"/>
          </a:xfrm>
        </p:spPr>
        <p:txBody>
          <a:bodyPr anchor="b"/>
          <a:lstStyle>
            <a:lvl1pPr algn="ctr">
              <a:defRPr sz="12000"/>
            </a:lvl1pPr>
          </a:lstStyle>
          <a:p>
            <a:r>
              <a:rPr lang="en-US"/>
              <a:t>Click to edit Master title style</a:t>
            </a:r>
            <a:endParaRPr lang="en-US" dirty="0"/>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5AB4F5-CB87-474D-839F-CBAD671768AD}" type="datetimeFigureOut">
              <a:rPr lang="en-GB" smtClean="0"/>
              <a:t>12/09/2024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412288-E66E-4C40-9E1F-3A566A7BFAA9}" type="slidenum">
              <a:rPr lang="en-GB" smtClean="0"/>
              <a:t>‹nr.›</a:t>
            </a:fld>
            <a:endParaRPr lang="en-GB"/>
          </a:p>
        </p:txBody>
      </p:sp>
    </p:spTree>
    <p:extLst>
      <p:ext uri="{BB962C8B-B14F-4D97-AF65-F5344CB8AC3E}">
        <p14:creationId xmlns:p14="http://schemas.microsoft.com/office/powerpoint/2010/main" val="699128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5AB4F5-CB87-474D-839F-CBAD671768AD}" type="datetimeFigureOut">
              <a:rPr lang="en-GB" smtClean="0"/>
              <a:t>12/09/2024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412288-E66E-4C40-9E1F-3A566A7BFAA9}" type="slidenum">
              <a:rPr lang="en-GB" smtClean="0"/>
              <a:t>‹nr.›</a:t>
            </a:fld>
            <a:endParaRPr lang="en-GB"/>
          </a:p>
        </p:txBody>
      </p:sp>
    </p:spTree>
    <p:extLst>
      <p:ext uri="{BB962C8B-B14F-4D97-AF65-F5344CB8AC3E}">
        <p14:creationId xmlns:p14="http://schemas.microsoft.com/office/powerpoint/2010/main" val="4187633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1" y="3419479"/>
            <a:ext cx="21031200" cy="5705474"/>
          </a:xfrm>
        </p:spPr>
        <p:txBody>
          <a:bodyPr anchor="b"/>
          <a:lstStyle>
            <a:lvl1pPr>
              <a:defRPr sz="12000"/>
            </a:lvl1pPr>
          </a:lstStyle>
          <a:p>
            <a:r>
              <a:rPr lang="en-US"/>
              <a:t>Click to edit Master title style</a:t>
            </a:r>
            <a:endParaRPr lang="en-US" dirty="0"/>
          </a:p>
        </p:txBody>
      </p:sp>
      <p:sp>
        <p:nvSpPr>
          <p:cNvPr id="3" name="Text Placeholder 2"/>
          <p:cNvSpPr>
            <a:spLocks noGrp="1"/>
          </p:cNvSpPr>
          <p:nvPr>
            <p:ph type="body" idx="1"/>
          </p:nvPr>
        </p:nvSpPr>
        <p:spPr>
          <a:xfrm>
            <a:off x="1663701" y="9178929"/>
            <a:ext cx="21031200" cy="3000374"/>
          </a:xfrm>
        </p:spPr>
        <p:txBody>
          <a:bodyPr/>
          <a:lstStyle>
            <a:lvl1pPr marL="0" indent="0">
              <a:buNone/>
              <a:defRPr sz="4800">
                <a:solidFill>
                  <a:schemeClr val="tx1"/>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65AB4F5-CB87-474D-839F-CBAD671768AD}" type="datetimeFigureOut">
              <a:rPr lang="en-GB" smtClean="0"/>
              <a:t>12/09/2024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412288-E66E-4C40-9E1F-3A566A7BFAA9}" type="slidenum">
              <a:rPr lang="en-GB" smtClean="0"/>
              <a:t>‹nr.›</a:t>
            </a:fld>
            <a:endParaRPr lang="en-GB"/>
          </a:p>
        </p:txBody>
      </p:sp>
    </p:spTree>
    <p:extLst>
      <p:ext uri="{BB962C8B-B14F-4D97-AF65-F5344CB8AC3E}">
        <p14:creationId xmlns:p14="http://schemas.microsoft.com/office/powerpoint/2010/main" val="3640910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76400" y="3651250"/>
            <a:ext cx="10363200"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4400" y="3651250"/>
            <a:ext cx="10363200"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5AB4F5-CB87-474D-839F-CBAD671768AD}" type="datetimeFigureOut">
              <a:rPr lang="en-GB" smtClean="0"/>
              <a:t>12/09/2024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412288-E66E-4C40-9E1F-3A566A7BFAA9}" type="slidenum">
              <a:rPr lang="en-GB" smtClean="0"/>
              <a:t>‹nr.›</a:t>
            </a:fld>
            <a:endParaRPr lang="en-GB"/>
          </a:p>
        </p:txBody>
      </p:sp>
    </p:spTree>
    <p:extLst>
      <p:ext uri="{BB962C8B-B14F-4D97-AF65-F5344CB8AC3E}">
        <p14:creationId xmlns:p14="http://schemas.microsoft.com/office/powerpoint/2010/main" val="5267273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653366" y="1539875"/>
            <a:ext cx="19507201" cy="33369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9726" tIns="109726" rIns="109726" bIns="109726" anchor="ctr"/>
          <a:lstStyle/>
          <a:p>
            <a:r>
              <a:t>Title Text</a:t>
            </a:r>
          </a:p>
        </p:txBody>
      </p:sp>
      <p:sp>
        <p:nvSpPr>
          <p:cNvPr id="3" name="Body Level One…"/>
          <p:cNvSpPr txBox="1">
            <a:spLocks noGrp="1"/>
          </p:cNvSpPr>
          <p:nvPr>
            <p:ph type="body" idx="1"/>
          </p:nvPr>
        </p:nvSpPr>
        <p:spPr>
          <a:xfrm>
            <a:off x="13610166" y="4876800"/>
            <a:ext cx="9550401" cy="8839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9726" tIns="109726" rIns="109726" bIns="109726"/>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1462403" y="12399773"/>
            <a:ext cx="605119" cy="625855"/>
          </a:xfrm>
          <a:prstGeom prst="rect">
            <a:avLst/>
          </a:prstGeom>
          <a:ln w="12700">
            <a:miter lim="400000"/>
          </a:ln>
        </p:spPr>
        <p:txBody>
          <a:bodyPr wrap="none" lIns="109726" tIns="109726" rIns="109726" bIns="109726" anchor="ctr">
            <a:spAutoFit/>
          </a:bodyPr>
          <a:lstStyle>
            <a:lvl1pPr algn="r">
              <a:defRPr sz="2800">
                <a:latin typeface="Calibri"/>
                <a:ea typeface="Calibri"/>
                <a:cs typeface="Calibri"/>
                <a:sym typeface="Calibri"/>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txStyles>
    <p:titleStyle>
      <a:lvl1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9pPr>
    </p:titleStyle>
    <p:bodyStyle>
      <a:lvl1pPr marL="538842" marR="0" indent="-538842" algn="l" defTabSz="914400" rtl="0" latinLnBrk="0">
        <a:lnSpc>
          <a:spcPct val="90000"/>
        </a:lnSpc>
        <a:spcBef>
          <a:spcPts val="1000"/>
        </a:spcBef>
        <a:spcAft>
          <a:spcPts val="0"/>
        </a:spcAft>
        <a:buClrTx/>
        <a:buSzPct val="100000"/>
        <a:buFont typeface="Arial"/>
        <a:buChar char="•"/>
        <a:tabLst/>
        <a:defRPr sz="6600" b="0" i="0" u="none" strike="noStrike" cap="none" spc="0" baseline="0">
          <a:ln>
            <a:noFill/>
          </a:ln>
          <a:solidFill>
            <a:srgbClr val="44546A"/>
          </a:solidFill>
          <a:uFillTx/>
          <a:latin typeface="Calibri"/>
          <a:ea typeface="Calibri"/>
          <a:cs typeface="Calibri"/>
          <a:sym typeface="Calibri"/>
        </a:defRPr>
      </a:lvl1pPr>
      <a:lvl2pPr marL="1085850" marR="0" indent="-628650" algn="l" defTabSz="914400" rtl="0" latinLnBrk="0">
        <a:lnSpc>
          <a:spcPct val="90000"/>
        </a:lnSpc>
        <a:spcBef>
          <a:spcPts val="1000"/>
        </a:spcBef>
        <a:spcAft>
          <a:spcPts val="0"/>
        </a:spcAft>
        <a:buClrTx/>
        <a:buSzPct val="100000"/>
        <a:buFont typeface="Arial"/>
        <a:buChar char="•"/>
        <a:tabLst/>
        <a:defRPr sz="6600" b="0" i="0" u="none" strike="noStrike" cap="none" spc="0" baseline="0">
          <a:ln>
            <a:noFill/>
          </a:ln>
          <a:solidFill>
            <a:srgbClr val="44546A"/>
          </a:solidFill>
          <a:uFillTx/>
          <a:latin typeface="Calibri"/>
          <a:ea typeface="Calibri"/>
          <a:cs typeface="Calibri"/>
          <a:sym typeface="Calibri"/>
        </a:defRPr>
      </a:lvl2pPr>
      <a:lvl3pPr marL="1668778" marR="0" indent="-754378" algn="l" defTabSz="914400" rtl="0" latinLnBrk="0">
        <a:lnSpc>
          <a:spcPct val="90000"/>
        </a:lnSpc>
        <a:spcBef>
          <a:spcPts val="1000"/>
        </a:spcBef>
        <a:spcAft>
          <a:spcPts val="0"/>
        </a:spcAft>
        <a:buClrTx/>
        <a:buSzPct val="100000"/>
        <a:buFont typeface="Arial"/>
        <a:buChar char="•"/>
        <a:tabLst/>
        <a:defRPr sz="6600" b="0" i="0" u="none" strike="noStrike" cap="none" spc="0" baseline="0">
          <a:ln>
            <a:noFill/>
          </a:ln>
          <a:solidFill>
            <a:srgbClr val="44546A"/>
          </a:solidFill>
          <a:uFillTx/>
          <a:latin typeface="Calibri"/>
          <a:ea typeface="Calibri"/>
          <a:cs typeface="Calibri"/>
          <a:sym typeface="Calibri"/>
        </a:defRPr>
      </a:lvl3pPr>
      <a:lvl4pPr marL="2209800" marR="0" indent="-838200" algn="l" defTabSz="914400" rtl="0" latinLnBrk="0">
        <a:lnSpc>
          <a:spcPct val="90000"/>
        </a:lnSpc>
        <a:spcBef>
          <a:spcPts val="1000"/>
        </a:spcBef>
        <a:spcAft>
          <a:spcPts val="0"/>
        </a:spcAft>
        <a:buClrTx/>
        <a:buSzPct val="100000"/>
        <a:buFont typeface="Arial"/>
        <a:buChar char="•"/>
        <a:tabLst/>
        <a:defRPr sz="6600" b="0" i="0" u="none" strike="noStrike" cap="none" spc="0" baseline="0">
          <a:ln>
            <a:noFill/>
          </a:ln>
          <a:solidFill>
            <a:srgbClr val="44546A"/>
          </a:solidFill>
          <a:uFillTx/>
          <a:latin typeface="Calibri"/>
          <a:ea typeface="Calibri"/>
          <a:cs typeface="Calibri"/>
          <a:sym typeface="Calibri"/>
        </a:defRPr>
      </a:lvl4pPr>
      <a:lvl5pPr marL="2667000" marR="0" indent="-838200" algn="l" defTabSz="914400" rtl="0" latinLnBrk="0">
        <a:lnSpc>
          <a:spcPct val="90000"/>
        </a:lnSpc>
        <a:spcBef>
          <a:spcPts val="1000"/>
        </a:spcBef>
        <a:spcAft>
          <a:spcPts val="0"/>
        </a:spcAft>
        <a:buClrTx/>
        <a:buSzPct val="100000"/>
        <a:buFont typeface="Arial"/>
        <a:buChar char="•"/>
        <a:tabLst/>
        <a:defRPr sz="6600" b="0" i="0" u="none" strike="noStrike" cap="none" spc="0" baseline="0">
          <a:ln>
            <a:noFill/>
          </a:ln>
          <a:solidFill>
            <a:srgbClr val="44546A"/>
          </a:solidFill>
          <a:uFillTx/>
          <a:latin typeface="Calibri"/>
          <a:ea typeface="Calibri"/>
          <a:cs typeface="Calibri"/>
          <a:sym typeface="Calibri"/>
        </a:defRPr>
      </a:lvl5pPr>
      <a:lvl6pPr marL="3124200" marR="0" indent="-838200" algn="l" defTabSz="914400" rtl="0" latinLnBrk="0">
        <a:lnSpc>
          <a:spcPct val="90000"/>
        </a:lnSpc>
        <a:spcBef>
          <a:spcPts val="1000"/>
        </a:spcBef>
        <a:spcAft>
          <a:spcPts val="0"/>
        </a:spcAft>
        <a:buClrTx/>
        <a:buSzPct val="100000"/>
        <a:buFont typeface="Arial"/>
        <a:buChar char="•"/>
        <a:tabLst/>
        <a:defRPr sz="6600" b="0" i="0" u="none" strike="noStrike" cap="none" spc="0" baseline="0">
          <a:ln>
            <a:noFill/>
          </a:ln>
          <a:solidFill>
            <a:srgbClr val="44546A"/>
          </a:solidFill>
          <a:uFillTx/>
          <a:latin typeface="Calibri"/>
          <a:ea typeface="Calibri"/>
          <a:cs typeface="Calibri"/>
          <a:sym typeface="Calibri"/>
        </a:defRPr>
      </a:lvl6pPr>
      <a:lvl7pPr marL="3581400" marR="0" indent="-838200" algn="l" defTabSz="914400" rtl="0" latinLnBrk="0">
        <a:lnSpc>
          <a:spcPct val="90000"/>
        </a:lnSpc>
        <a:spcBef>
          <a:spcPts val="1000"/>
        </a:spcBef>
        <a:spcAft>
          <a:spcPts val="0"/>
        </a:spcAft>
        <a:buClrTx/>
        <a:buSzPct val="100000"/>
        <a:buFont typeface="Arial"/>
        <a:buChar char="•"/>
        <a:tabLst/>
        <a:defRPr sz="6600" b="0" i="0" u="none" strike="noStrike" cap="none" spc="0" baseline="0">
          <a:ln>
            <a:noFill/>
          </a:ln>
          <a:solidFill>
            <a:srgbClr val="44546A"/>
          </a:solidFill>
          <a:uFillTx/>
          <a:latin typeface="Calibri"/>
          <a:ea typeface="Calibri"/>
          <a:cs typeface="Calibri"/>
          <a:sym typeface="Calibri"/>
        </a:defRPr>
      </a:lvl7pPr>
      <a:lvl8pPr marL="4038600" marR="0" indent="-838200" algn="l" defTabSz="914400" rtl="0" latinLnBrk="0">
        <a:lnSpc>
          <a:spcPct val="90000"/>
        </a:lnSpc>
        <a:spcBef>
          <a:spcPts val="1000"/>
        </a:spcBef>
        <a:spcAft>
          <a:spcPts val="0"/>
        </a:spcAft>
        <a:buClrTx/>
        <a:buSzPct val="100000"/>
        <a:buFont typeface="Arial"/>
        <a:buChar char="•"/>
        <a:tabLst/>
        <a:defRPr sz="6600" b="0" i="0" u="none" strike="noStrike" cap="none" spc="0" baseline="0">
          <a:ln>
            <a:noFill/>
          </a:ln>
          <a:solidFill>
            <a:srgbClr val="44546A"/>
          </a:solidFill>
          <a:uFillTx/>
          <a:latin typeface="Calibri"/>
          <a:ea typeface="Calibri"/>
          <a:cs typeface="Calibri"/>
          <a:sym typeface="Calibri"/>
        </a:defRPr>
      </a:lvl8pPr>
      <a:lvl9pPr marL="4495800" marR="0" indent="-838200" algn="l" defTabSz="914400" rtl="0" latinLnBrk="0">
        <a:lnSpc>
          <a:spcPct val="90000"/>
        </a:lnSpc>
        <a:spcBef>
          <a:spcPts val="1000"/>
        </a:spcBef>
        <a:spcAft>
          <a:spcPts val="0"/>
        </a:spcAft>
        <a:buClrTx/>
        <a:buSzPct val="100000"/>
        <a:buFont typeface="Arial"/>
        <a:buChar char="•"/>
        <a:tabLst/>
        <a:defRPr sz="6600" b="0" i="0" u="none" strike="noStrike" cap="none" spc="0" baseline="0">
          <a:ln>
            <a:noFill/>
          </a:ln>
          <a:solidFill>
            <a:srgbClr val="44546A"/>
          </a:solidFill>
          <a:uFillTx/>
          <a:latin typeface="Calibri"/>
          <a:ea typeface="Calibri"/>
          <a:cs typeface="Calibri"/>
          <a:sym typeface="Calibri"/>
        </a:defRPr>
      </a:lvl9pPr>
    </p:bodyStyle>
    <p:otherStyle>
      <a:lvl1pPr marL="0" marR="0" indent="0" algn="r" defTabSz="713230" rtl="0" latinLnBrk="0">
        <a:lnSpc>
          <a:spcPct val="100000"/>
        </a:lnSpc>
        <a:spcBef>
          <a:spcPts val="0"/>
        </a:spcBef>
        <a:spcAft>
          <a:spcPts val="0"/>
        </a:spcAft>
        <a:buClrTx/>
        <a:buSzTx/>
        <a:buFontTx/>
        <a:buNone/>
        <a:tabLst/>
        <a:defRPr sz="2800" b="0" i="0" u="none" strike="noStrike" cap="none" spc="0" baseline="0">
          <a:ln>
            <a:noFill/>
          </a:ln>
          <a:solidFill>
            <a:schemeClr val="tx1"/>
          </a:solidFill>
          <a:uFillTx/>
          <a:latin typeface="+mn-lt"/>
          <a:ea typeface="+mn-ea"/>
          <a:cs typeface="+mn-cs"/>
          <a:sym typeface="Calibri"/>
        </a:defRPr>
      </a:lvl1pPr>
      <a:lvl2pPr marL="0" marR="0" indent="0" algn="r" defTabSz="713230" rtl="0" latinLnBrk="0">
        <a:lnSpc>
          <a:spcPct val="100000"/>
        </a:lnSpc>
        <a:spcBef>
          <a:spcPts val="0"/>
        </a:spcBef>
        <a:spcAft>
          <a:spcPts val="0"/>
        </a:spcAft>
        <a:buClrTx/>
        <a:buSzTx/>
        <a:buFontTx/>
        <a:buNone/>
        <a:tabLst/>
        <a:defRPr sz="2800" b="0" i="0" u="none" strike="noStrike" cap="none" spc="0" baseline="0">
          <a:ln>
            <a:noFill/>
          </a:ln>
          <a:solidFill>
            <a:schemeClr val="tx1"/>
          </a:solidFill>
          <a:uFillTx/>
          <a:latin typeface="+mn-lt"/>
          <a:ea typeface="+mn-ea"/>
          <a:cs typeface="+mn-cs"/>
          <a:sym typeface="Calibri"/>
        </a:defRPr>
      </a:lvl2pPr>
      <a:lvl3pPr marL="0" marR="0" indent="0" algn="r" defTabSz="713230" rtl="0" latinLnBrk="0">
        <a:lnSpc>
          <a:spcPct val="100000"/>
        </a:lnSpc>
        <a:spcBef>
          <a:spcPts val="0"/>
        </a:spcBef>
        <a:spcAft>
          <a:spcPts val="0"/>
        </a:spcAft>
        <a:buClrTx/>
        <a:buSzTx/>
        <a:buFontTx/>
        <a:buNone/>
        <a:tabLst/>
        <a:defRPr sz="2800" b="0" i="0" u="none" strike="noStrike" cap="none" spc="0" baseline="0">
          <a:ln>
            <a:noFill/>
          </a:ln>
          <a:solidFill>
            <a:schemeClr val="tx1"/>
          </a:solidFill>
          <a:uFillTx/>
          <a:latin typeface="+mn-lt"/>
          <a:ea typeface="+mn-ea"/>
          <a:cs typeface="+mn-cs"/>
          <a:sym typeface="Calibri"/>
        </a:defRPr>
      </a:lvl3pPr>
      <a:lvl4pPr marL="0" marR="0" indent="0" algn="r" defTabSz="713230" rtl="0" latinLnBrk="0">
        <a:lnSpc>
          <a:spcPct val="100000"/>
        </a:lnSpc>
        <a:spcBef>
          <a:spcPts val="0"/>
        </a:spcBef>
        <a:spcAft>
          <a:spcPts val="0"/>
        </a:spcAft>
        <a:buClrTx/>
        <a:buSzTx/>
        <a:buFontTx/>
        <a:buNone/>
        <a:tabLst/>
        <a:defRPr sz="2800" b="0" i="0" u="none" strike="noStrike" cap="none" spc="0" baseline="0">
          <a:ln>
            <a:noFill/>
          </a:ln>
          <a:solidFill>
            <a:schemeClr val="tx1"/>
          </a:solidFill>
          <a:uFillTx/>
          <a:latin typeface="+mn-lt"/>
          <a:ea typeface="+mn-ea"/>
          <a:cs typeface="+mn-cs"/>
          <a:sym typeface="Calibri"/>
        </a:defRPr>
      </a:lvl4pPr>
      <a:lvl5pPr marL="0" marR="0" indent="0" algn="r" defTabSz="713230" rtl="0" latinLnBrk="0">
        <a:lnSpc>
          <a:spcPct val="100000"/>
        </a:lnSpc>
        <a:spcBef>
          <a:spcPts val="0"/>
        </a:spcBef>
        <a:spcAft>
          <a:spcPts val="0"/>
        </a:spcAft>
        <a:buClrTx/>
        <a:buSzTx/>
        <a:buFontTx/>
        <a:buNone/>
        <a:tabLst/>
        <a:defRPr sz="2800" b="0" i="0" u="none" strike="noStrike" cap="none" spc="0" baseline="0">
          <a:ln>
            <a:noFill/>
          </a:ln>
          <a:solidFill>
            <a:schemeClr val="tx1"/>
          </a:solidFill>
          <a:uFillTx/>
          <a:latin typeface="+mn-lt"/>
          <a:ea typeface="+mn-ea"/>
          <a:cs typeface="+mn-cs"/>
          <a:sym typeface="Calibri"/>
        </a:defRPr>
      </a:lvl5pPr>
      <a:lvl6pPr marL="0" marR="0" indent="0" algn="r" defTabSz="713230" rtl="0" latinLnBrk="0">
        <a:lnSpc>
          <a:spcPct val="100000"/>
        </a:lnSpc>
        <a:spcBef>
          <a:spcPts val="0"/>
        </a:spcBef>
        <a:spcAft>
          <a:spcPts val="0"/>
        </a:spcAft>
        <a:buClrTx/>
        <a:buSzTx/>
        <a:buFontTx/>
        <a:buNone/>
        <a:tabLst/>
        <a:defRPr sz="2800" b="0" i="0" u="none" strike="noStrike" cap="none" spc="0" baseline="0">
          <a:ln>
            <a:noFill/>
          </a:ln>
          <a:solidFill>
            <a:schemeClr val="tx1"/>
          </a:solidFill>
          <a:uFillTx/>
          <a:latin typeface="+mn-lt"/>
          <a:ea typeface="+mn-ea"/>
          <a:cs typeface="+mn-cs"/>
          <a:sym typeface="Calibri"/>
        </a:defRPr>
      </a:lvl6pPr>
      <a:lvl7pPr marL="0" marR="0" indent="0" algn="r" defTabSz="713230" rtl="0" latinLnBrk="0">
        <a:lnSpc>
          <a:spcPct val="100000"/>
        </a:lnSpc>
        <a:spcBef>
          <a:spcPts val="0"/>
        </a:spcBef>
        <a:spcAft>
          <a:spcPts val="0"/>
        </a:spcAft>
        <a:buClrTx/>
        <a:buSzTx/>
        <a:buFontTx/>
        <a:buNone/>
        <a:tabLst/>
        <a:defRPr sz="2800" b="0" i="0" u="none" strike="noStrike" cap="none" spc="0" baseline="0">
          <a:ln>
            <a:noFill/>
          </a:ln>
          <a:solidFill>
            <a:schemeClr val="tx1"/>
          </a:solidFill>
          <a:uFillTx/>
          <a:latin typeface="+mn-lt"/>
          <a:ea typeface="+mn-ea"/>
          <a:cs typeface="+mn-cs"/>
          <a:sym typeface="Calibri"/>
        </a:defRPr>
      </a:lvl7pPr>
      <a:lvl8pPr marL="0" marR="0" indent="0" algn="r" defTabSz="713230" rtl="0" latinLnBrk="0">
        <a:lnSpc>
          <a:spcPct val="100000"/>
        </a:lnSpc>
        <a:spcBef>
          <a:spcPts val="0"/>
        </a:spcBef>
        <a:spcAft>
          <a:spcPts val="0"/>
        </a:spcAft>
        <a:buClrTx/>
        <a:buSzTx/>
        <a:buFontTx/>
        <a:buNone/>
        <a:tabLst/>
        <a:defRPr sz="2800" b="0" i="0" u="none" strike="noStrike" cap="none" spc="0" baseline="0">
          <a:ln>
            <a:noFill/>
          </a:ln>
          <a:solidFill>
            <a:schemeClr val="tx1"/>
          </a:solidFill>
          <a:uFillTx/>
          <a:latin typeface="+mn-lt"/>
          <a:ea typeface="+mn-ea"/>
          <a:cs typeface="+mn-cs"/>
          <a:sym typeface="Calibri"/>
        </a:defRPr>
      </a:lvl8pPr>
      <a:lvl9pPr marL="0" marR="0" indent="0" algn="r" defTabSz="713230" rtl="0" latinLnBrk="0">
        <a:lnSpc>
          <a:spcPct val="100000"/>
        </a:lnSpc>
        <a:spcBef>
          <a:spcPts val="0"/>
        </a:spcBef>
        <a:spcAft>
          <a:spcPts val="0"/>
        </a:spcAft>
        <a:buClrTx/>
        <a:buSzTx/>
        <a:buFontTx/>
        <a:buNone/>
        <a:tabLst/>
        <a:defRPr sz="28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653368" y="1539877"/>
            <a:ext cx="19507200" cy="33369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9726" tIns="109726" rIns="109726" bIns="109726" anchor="ctr"/>
          <a:lstStyle/>
          <a:p>
            <a:r>
              <a:t>Title Text</a:t>
            </a:r>
          </a:p>
        </p:txBody>
      </p:sp>
      <p:sp>
        <p:nvSpPr>
          <p:cNvPr id="3" name="Body Level One…"/>
          <p:cNvSpPr txBox="1">
            <a:spLocks noGrp="1"/>
          </p:cNvSpPr>
          <p:nvPr>
            <p:ph type="body" idx="1"/>
          </p:nvPr>
        </p:nvSpPr>
        <p:spPr>
          <a:xfrm>
            <a:off x="13610168" y="4876800"/>
            <a:ext cx="9550400" cy="8839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9726" tIns="109726" rIns="109726" bIns="109726"/>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1528534" y="12440322"/>
            <a:ext cx="538990" cy="544760"/>
          </a:xfrm>
          <a:prstGeom prst="rect">
            <a:avLst/>
          </a:prstGeom>
          <a:ln w="12700">
            <a:miter lim="400000"/>
          </a:ln>
        </p:spPr>
        <p:txBody>
          <a:bodyPr wrap="none" lIns="109726" tIns="109726" rIns="109726" bIns="109726" anchor="ctr">
            <a:spAutoFit/>
          </a:bodyPr>
          <a:lstStyle>
            <a:lvl1pPr algn="r">
              <a:defRPr sz="2100">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2059267365"/>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Lst>
  <p:transition spd="med"/>
  <p:txStyles>
    <p:titleStyle>
      <a:lvl1pPr marL="0" marR="0" indent="0" algn="l" defTabSz="685800" rtl="0" latinLnBrk="0">
        <a:lnSpc>
          <a:spcPct val="90000"/>
        </a:lnSpc>
        <a:spcBef>
          <a:spcPts val="0"/>
        </a:spcBef>
        <a:spcAft>
          <a:spcPts val="0"/>
        </a:spcAft>
        <a:buClrTx/>
        <a:buSzTx/>
        <a:buFontTx/>
        <a:buNone/>
        <a:tabLst/>
        <a:defRPr sz="7800" b="0" i="0" u="none" strike="noStrike" cap="none" spc="0" baseline="0">
          <a:ln>
            <a:noFill/>
          </a:ln>
          <a:solidFill>
            <a:srgbClr val="44546A"/>
          </a:solidFill>
          <a:uFillTx/>
          <a:latin typeface="Calibri"/>
          <a:ea typeface="Calibri"/>
          <a:cs typeface="Calibri"/>
          <a:sym typeface="Calibri"/>
        </a:defRPr>
      </a:lvl1pPr>
      <a:lvl2pPr marL="0" marR="0" indent="0" algn="l" defTabSz="685800" rtl="0" latinLnBrk="0">
        <a:lnSpc>
          <a:spcPct val="90000"/>
        </a:lnSpc>
        <a:spcBef>
          <a:spcPts val="0"/>
        </a:spcBef>
        <a:spcAft>
          <a:spcPts val="0"/>
        </a:spcAft>
        <a:buClrTx/>
        <a:buSzTx/>
        <a:buFontTx/>
        <a:buNone/>
        <a:tabLst/>
        <a:defRPr sz="7800" b="0" i="0" u="none" strike="noStrike" cap="none" spc="0" baseline="0">
          <a:ln>
            <a:noFill/>
          </a:ln>
          <a:solidFill>
            <a:srgbClr val="44546A"/>
          </a:solidFill>
          <a:uFillTx/>
          <a:latin typeface="Calibri"/>
          <a:ea typeface="Calibri"/>
          <a:cs typeface="Calibri"/>
          <a:sym typeface="Calibri"/>
        </a:defRPr>
      </a:lvl2pPr>
      <a:lvl3pPr marL="0" marR="0" indent="0" algn="l" defTabSz="685800" rtl="0" latinLnBrk="0">
        <a:lnSpc>
          <a:spcPct val="90000"/>
        </a:lnSpc>
        <a:spcBef>
          <a:spcPts val="0"/>
        </a:spcBef>
        <a:spcAft>
          <a:spcPts val="0"/>
        </a:spcAft>
        <a:buClrTx/>
        <a:buSzTx/>
        <a:buFontTx/>
        <a:buNone/>
        <a:tabLst/>
        <a:defRPr sz="7800" b="0" i="0" u="none" strike="noStrike" cap="none" spc="0" baseline="0">
          <a:ln>
            <a:noFill/>
          </a:ln>
          <a:solidFill>
            <a:srgbClr val="44546A"/>
          </a:solidFill>
          <a:uFillTx/>
          <a:latin typeface="Calibri"/>
          <a:ea typeface="Calibri"/>
          <a:cs typeface="Calibri"/>
          <a:sym typeface="Calibri"/>
        </a:defRPr>
      </a:lvl3pPr>
      <a:lvl4pPr marL="0" marR="0" indent="0" algn="l" defTabSz="685800" rtl="0" latinLnBrk="0">
        <a:lnSpc>
          <a:spcPct val="90000"/>
        </a:lnSpc>
        <a:spcBef>
          <a:spcPts val="0"/>
        </a:spcBef>
        <a:spcAft>
          <a:spcPts val="0"/>
        </a:spcAft>
        <a:buClrTx/>
        <a:buSzTx/>
        <a:buFontTx/>
        <a:buNone/>
        <a:tabLst/>
        <a:defRPr sz="7800" b="0" i="0" u="none" strike="noStrike" cap="none" spc="0" baseline="0">
          <a:ln>
            <a:noFill/>
          </a:ln>
          <a:solidFill>
            <a:srgbClr val="44546A"/>
          </a:solidFill>
          <a:uFillTx/>
          <a:latin typeface="Calibri"/>
          <a:ea typeface="Calibri"/>
          <a:cs typeface="Calibri"/>
          <a:sym typeface="Calibri"/>
        </a:defRPr>
      </a:lvl4pPr>
      <a:lvl5pPr marL="0" marR="0" indent="0" algn="l" defTabSz="685800" rtl="0" latinLnBrk="0">
        <a:lnSpc>
          <a:spcPct val="90000"/>
        </a:lnSpc>
        <a:spcBef>
          <a:spcPts val="0"/>
        </a:spcBef>
        <a:spcAft>
          <a:spcPts val="0"/>
        </a:spcAft>
        <a:buClrTx/>
        <a:buSzTx/>
        <a:buFontTx/>
        <a:buNone/>
        <a:tabLst/>
        <a:defRPr sz="7800" b="0" i="0" u="none" strike="noStrike" cap="none" spc="0" baseline="0">
          <a:ln>
            <a:noFill/>
          </a:ln>
          <a:solidFill>
            <a:srgbClr val="44546A"/>
          </a:solidFill>
          <a:uFillTx/>
          <a:latin typeface="Calibri"/>
          <a:ea typeface="Calibri"/>
          <a:cs typeface="Calibri"/>
          <a:sym typeface="Calibri"/>
        </a:defRPr>
      </a:lvl5pPr>
      <a:lvl6pPr marL="0" marR="0" indent="0" algn="l" defTabSz="685800" rtl="0" latinLnBrk="0">
        <a:lnSpc>
          <a:spcPct val="90000"/>
        </a:lnSpc>
        <a:spcBef>
          <a:spcPts val="0"/>
        </a:spcBef>
        <a:spcAft>
          <a:spcPts val="0"/>
        </a:spcAft>
        <a:buClrTx/>
        <a:buSzTx/>
        <a:buFontTx/>
        <a:buNone/>
        <a:tabLst/>
        <a:defRPr sz="7800" b="0" i="0" u="none" strike="noStrike" cap="none" spc="0" baseline="0">
          <a:ln>
            <a:noFill/>
          </a:ln>
          <a:solidFill>
            <a:srgbClr val="44546A"/>
          </a:solidFill>
          <a:uFillTx/>
          <a:latin typeface="Calibri"/>
          <a:ea typeface="Calibri"/>
          <a:cs typeface="Calibri"/>
          <a:sym typeface="Calibri"/>
        </a:defRPr>
      </a:lvl6pPr>
      <a:lvl7pPr marL="0" marR="0" indent="0" algn="l" defTabSz="685800" rtl="0" latinLnBrk="0">
        <a:lnSpc>
          <a:spcPct val="90000"/>
        </a:lnSpc>
        <a:spcBef>
          <a:spcPts val="0"/>
        </a:spcBef>
        <a:spcAft>
          <a:spcPts val="0"/>
        </a:spcAft>
        <a:buClrTx/>
        <a:buSzTx/>
        <a:buFontTx/>
        <a:buNone/>
        <a:tabLst/>
        <a:defRPr sz="7800" b="0" i="0" u="none" strike="noStrike" cap="none" spc="0" baseline="0">
          <a:ln>
            <a:noFill/>
          </a:ln>
          <a:solidFill>
            <a:srgbClr val="44546A"/>
          </a:solidFill>
          <a:uFillTx/>
          <a:latin typeface="Calibri"/>
          <a:ea typeface="Calibri"/>
          <a:cs typeface="Calibri"/>
          <a:sym typeface="Calibri"/>
        </a:defRPr>
      </a:lvl7pPr>
      <a:lvl8pPr marL="0" marR="0" indent="0" algn="l" defTabSz="685800" rtl="0" latinLnBrk="0">
        <a:lnSpc>
          <a:spcPct val="90000"/>
        </a:lnSpc>
        <a:spcBef>
          <a:spcPts val="0"/>
        </a:spcBef>
        <a:spcAft>
          <a:spcPts val="0"/>
        </a:spcAft>
        <a:buClrTx/>
        <a:buSzTx/>
        <a:buFontTx/>
        <a:buNone/>
        <a:tabLst/>
        <a:defRPr sz="7800" b="0" i="0" u="none" strike="noStrike" cap="none" spc="0" baseline="0">
          <a:ln>
            <a:noFill/>
          </a:ln>
          <a:solidFill>
            <a:srgbClr val="44546A"/>
          </a:solidFill>
          <a:uFillTx/>
          <a:latin typeface="Calibri"/>
          <a:ea typeface="Calibri"/>
          <a:cs typeface="Calibri"/>
          <a:sym typeface="Calibri"/>
        </a:defRPr>
      </a:lvl8pPr>
      <a:lvl9pPr marL="0" marR="0" indent="0" algn="l" defTabSz="685800" rtl="0" latinLnBrk="0">
        <a:lnSpc>
          <a:spcPct val="90000"/>
        </a:lnSpc>
        <a:spcBef>
          <a:spcPts val="0"/>
        </a:spcBef>
        <a:spcAft>
          <a:spcPts val="0"/>
        </a:spcAft>
        <a:buClrTx/>
        <a:buSzTx/>
        <a:buFontTx/>
        <a:buNone/>
        <a:tabLst/>
        <a:defRPr sz="7800" b="0" i="0" u="none" strike="noStrike" cap="none" spc="0" baseline="0">
          <a:ln>
            <a:noFill/>
          </a:ln>
          <a:solidFill>
            <a:srgbClr val="44546A"/>
          </a:solidFill>
          <a:uFillTx/>
          <a:latin typeface="Calibri"/>
          <a:ea typeface="Calibri"/>
          <a:cs typeface="Calibri"/>
          <a:sym typeface="Calibri"/>
        </a:defRPr>
      </a:lvl9pPr>
    </p:titleStyle>
    <p:bodyStyle>
      <a:lvl1pPr marL="404132" marR="0" indent="-404132" algn="l" defTabSz="685800" rtl="0" latinLnBrk="0">
        <a:lnSpc>
          <a:spcPct val="90000"/>
        </a:lnSpc>
        <a:spcBef>
          <a:spcPts val="750"/>
        </a:spcBef>
        <a:spcAft>
          <a:spcPts val="0"/>
        </a:spcAft>
        <a:buClrTx/>
        <a:buSzPct val="100000"/>
        <a:buFont typeface="Arial"/>
        <a:buChar char="•"/>
        <a:tabLst/>
        <a:defRPr sz="4950" b="0" i="0" u="none" strike="noStrike" cap="none" spc="0" baseline="0">
          <a:ln>
            <a:noFill/>
          </a:ln>
          <a:solidFill>
            <a:srgbClr val="44546A"/>
          </a:solidFill>
          <a:uFillTx/>
          <a:latin typeface="Calibri"/>
          <a:ea typeface="Calibri"/>
          <a:cs typeface="Calibri"/>
          <a:sym typeface="Calibri"/>
        </a:defRPr>
      </a:lvl1pPr>
      <a:lvl2pPr marL="814388" marR="0" indent="-471488" algn="l" defTabSz="685800" rtl="0" latinLnBrk="0">
        <a:lnSpc>
          <a:spcPct val="90000"/>
        </a:lnSpc>
        <a:spcBef>
          <a:spcPts val="750"/>
        </a:spcBef>
        <a:spcAft>
          <a:spcPts val="0"/>
        </a:spcAft>
        <a:buClrTx/>
        <a:buSzPct val="100000"/>
        <a:buFont typeface="Arial"/>
        <a:buChar char="•"/>
        <a:tabLst/>
        <a:defRPr sz="4950" b="0" i="0" u="none" strike="noStrike" cap="none" spc="0" baseline="0">
          <a:ln>
            <a:noFill/>
          </a:ln>
          <a:solidFill>
            <a:srgbClr val="44546A"/>
          </a:solidFill>
          <a:uFillTx/>
          <a:latin typeface="Calibri"/>
          <a:ea typeface="Calibri"/>
          <a:cs typeface="Calibri"/>
          <a:sym typeface="Calibri"/>
        </a:defRPr>
      </a:lvl2pPr>
      <a:lvl3pPr marL="1251584" marR="0" indent="-565784" algn="l" defTabSz="685800" rtl="0" latinLnBrk="0">
        <a:lnSpc>
          <a:spcPct val="90000"/>
        </a:lnSpc>
        <a:spcBef>
          <a:spcPts val="750"/>
        </a:spcBef>
        <a:spcAft>
          <a:spcPts val="0"/>
        </a:spcAft>
        <a:buClrTx/>
        <a:buSzPct val="100000"/>
        <a:buFont typeface="Arial"/>
        <a:buChar char="•"/>
        <a:tabLst/>
        <a:defRPr sz="4950" b="0" i="0" u="none" strike="noStrike" cap="none" spc="0" baseline="0">
          <a:ln>
            <a:noFill/>
          </a:ln>
          <a:solidFill>
            <a:srgbClr val="44546A"/>
          </a:solidFill>
          <a:uFillTx/>
          <a:latin typeface="Calibri"/>
          <a:ea typeface="Calibri"/>
          <a:cs typeface="Calibri"/>
          <a:sym typeface="Calibri"/>
        </a:defRPr>
      </a:lvl3pPr>
      <a:lvl4pPr marL="1657350" marR="0" indent="-628650" algn="l" defTabSz="685800" rtl="0" latinLnBrk="0">
        <a:lnSpc>
          <a:spcPct val="90000"/>
        </a:lnSpc>
        <a:spcBef>
          <a:spcPts val="750"/>
        </a:spcBef>
        <a:spcAft>
          <a:spcPts val="0"/>
        </a:spcAft>
        <a:buClrTx/>
        <a:buSzPct val="100000"/>
        <a:buFont typeface="Arial"/>
        <a:buChar char="•"/>
        <a:tabLst/>
        <a:defRPr sz="4950" b="0" i="0" u="none" strike="noStrike" cap="none" spc="0" baseline="0">
          <a:ln>
            <a:noFill/>
          </a:ln>
          <a:solidFill>
            <a:srgbClr val="44546A"/>
          </a:solidFill>
          <a:uFillTx/>
          <a:latin typeface="Calibri"/>
          <a:ea typeface="Calibri"/>
          <a:cs typeface="Calibri"/>
          <a:sym typeface="Calibri"/>
        </a:defRPr>
      </a:lvl4pPr>
      <a:lvl5pPr marL="2000250" marR="0" indent="-628650" algn="l" defTabSz="685800" rtl="0" latinLnBrk="0">
        <a:lnSpc>
          <a:spcPct val="90000"/>
        </a:lnSpc>
        <a:spcBef>
          <a:spcPts val="750"/>
        </a:spcBef>
        <a:spcAft>
          <a:spcPts val="0"/>
        </a:spcAft>
        <a:buClrTx/>
        <a:buSzPct val="100000"/>
        <a:buFont typeface="Arial"/>
        <a:buChar char="•"/>
        <a:tabLst/>
        <a:defRPr sz="4950" b="0" i="0" u="none" strike="noStrike" cap="none" spc="0" baseline="0">
          <a:ln>
            <a:noFill/>
          </a:ln>
          <a:solidFill>
            <a:srgbClr val="44546A"/>
          </a:solidFill>
          <a:uFillTx/>
          <a:latin typeface="Calibri"/>
          <a:ea typeface="Calibri"/>
          <a:cs typeface="Calibri"/>
          <a:sym typeface="Calibri"/>
        </a:defRPr>
      </a:lvl5pPr>
      <a:lvl6pPr marL="2343150" marR="0" indent="-628650" algn="l" defTabSz="685800" rtl="0" latinLnBrk="0">
        <a:lnSpc>
          <a:spcPct val="90000"/>
        </a:lnSpc>
        <a:spcBef>
          <a:spcPts val="750"/>
        </a:spcBef>
        <a:spcAft>
          <a:spcPts val="0"/>
        </a:spcAft>
        <a:buClrTx/>
        <a:buSzPct val="100000"/>
        <a:buFont typeface="Arial"/>
        <a:buChar char="•"/>
        <a:tabLst/>
        <a:defRPr sz="4950" b="0" i="0" u="none" strike="noStrike" cap="none" spc="0" baseline="0">
          <a:ln>
            <a:noFill/>
          </a:ln>
          <a:solidFill>
            <a:srgbClr val="44546A"/>
          </a:solidFill>
          <a:uFillTx/>
          <a:latin typeface="Calibri"/>
          <a:ea typeface="Calibri"/>
          <a:cs typeface="Calibri"/>
          <a:sym typeface="Calibri"/>
        </a:defRPr>
      </a:lvl6pPr>
      <a:lvl7pPr marL="2686050" marR="0" indent="-628650" algn="l" defTabSz="685800" rtl="0" latinLnBrk="0">
        <a:lnSpc>
          <a:spcPct val="90000"/>
        </a:lnSpc>
        <a:spcBef>
          <a:spcPts val="750"/>
        </a:spcBef>
        <a:spcAft>
          <a:spcPts val="0"/>
        </a:spcAft>
        <a:buClrTx/>
        <a:buSzPct val="100000"/>
        <a:buFont typeface="Arial"/>
        <a:buChar char="•"/>
        <a:tabLst/>
        <a:defRPr sz="4950" b="0" i="0" u="none" strike="noStrike" cap="none" spc="0" baseline="0">
          <a:ln>
            <a:noFill/>
          </a:ln>
          <a:solidFill>
            <a:srgbClr val="44546A"/>
          </a:solidFill>
          <a:uFillTx/>
          <a:latin typeface="Calibri"/>
          <a:ea typeface="Calibri"/>
          <a:cs typeface="Calibri"/>
          <a:sym typeface="Calibri"/>
        </a:defRPr>
      </a:lvl7pPr>
      <a:lvl8pPr marL="3028950" marR="0" indent="-628650" algn="l" defTabSz="685800" rtl="0" latinLnBrk="0">
        <a:lnSpc>
          <a:spcPct val="90000"/>
        </a:lnSpc>
        <a:spcBef>
          <a:spcPts val="750"/>
        </a:spcBef>
        <a:spcAft>
          <a:spcPts val="0"/>
        </a:spcAft>
        <a:buClrTx/>
        <a:buSzPct val="100000"/>
        <a:buFont typeface="Arial"/>
        <a:buChar char="•"/>
        <a:tabLst/>
        <a:defRPr sz="4950" b="0" i="0" u="none" strike="noStrike" cap="none" spc="0" baseline="0">
          <a:ln>
            <a:noFill/>
          </a:ln>
          <a:solidFill>
            <a:srgbClr val="44546A"/>
          </a:solidFill>
          <a:uFillTx/>
          <a:latin typeface="Calibri"/>
          <a:ea typeface="Calibri"/>
          <a:cs typeface="Calibri"/>
          <a:sym typeface="Calibri"/>
        </a:defRPr>
      </a:lvl8pPr>
      <a:lvl9pPr marL="3371850" marR="0" indent="-628650" algn="l" defTabSz="685800" rtl="0" latinLnBrk="0">
        <a:lnSpc>
          <a:spcPct val="90000"/>
        </a:lnSpc>
        <a:spcBef>
          <a:spcPts val="750"/>
        </a:spcBef>
        <a:spcAft>
          <a:spcPts val="0"/>
        </a:spcAft>
        <a:buClrTx/>
        <a:buSzPct val="100000"/>
        <a:buFont typeface="Arial"/>
        <a:buChar char="•"/>
        <a:tabLst/>
        <a:defRPr sz="4950" b="0" i="0" u="none" strike="noStrike" cap="none" spc="0" baseline="0">
          <a:ln>
            <a:noFill/>
          </a:ln>
          <a:solidFill>
            <a:srgbClr val="44546A"/>
          </a:solidFill>
          <a:uFillTx/>
          <a:latin typeface="Calibri"/>
          <a:ea typeface="Calibri"/>
          <a:cs typeface="Calibri"/>
          <a:sym typeface="Calibri"/>
        </a:defRPr>
      </a:lvl9pPr>
    </p:bodyStyle>
    <p:otherStyle>
      <a:lvl1pPr marL="0" marR="0" indent="0" algn="r" defTabSz="534922" rtl="0" latinLnBrk="0">
        <a:lnSpc>
          <a:spcPct val="100000"/>
        </a:lnSpc>
        <a:spcBef>
          <a:spcPts val="0"/>
        </a:spcBef>
        <a:spcAft>
          <a:spcPts val="0"/>
        </a:spcAft>
        <a:buClrTx/>
        <a:buSzTx/>
        <a:buFontTx/>
        <a:buNone/>
        <a:tabLst/>
        <a:defRPr sz="2100" b="0" i="0" u="none" strike="noStrike" cap="none" spc="0" baseline="0">
          <a:ln>
            <a:noFill/>
          </a:ln>
          <a:solidFill>
            <a:schemeClr val="tx1"/>
          </a:solidFill>
          <a:uFillTx/>
          <a:latin typeface="+mn-lt"/>
          <a:ea typeface="+mn-ea"/>
          <a:cs typeface="+mn-cs"/>
          <a:sym typeface="Calibri"/>
        </a:defRPr>
      </a:lvl1pPr>
      <a:lvl2pPr marL="0" marR="0" indent="0" algn="r" defTabSz="534922" rtl="0" latinLnBrk="0">
        <a:lnSpc>
          <a:spcPct val="100000"/>
        </a:lnSpc>
        <a:spcBef>
          <a:spcPts val="0"/>
        </a:spcBef>
        <a:spcAft>
          <a:spcPts val="0"/>
        </a:spcAft>
        <a:buClrTx/>
        <a:buSzTx/>
        <a:buFontTx/>
        <a:buNone/>
        <a:tabLst/>
        <a:defRPr sz="2100" b="0" i="0" u="none" strike="noStrike" cap="none" spc="0" baseline="0">
          <a:ln>
            <a:noFill/>
          </a:ln>
          <a:solidFill>
            <a:schemeClr val="tx1"/>
          </a:solidFill>
          <a:uFillTx/>
          <a:latin typeface="+mn-lt"/>
          <a:ea typeface="+mn-ea"/>
          <a:cs typeface="+mn-cs"/>
          <a:sym typeface="Calibri"/>
        </a:defRPr>
      </a:lvl2pPr>
      <a:lvl3pPr marL="0" marR="0" indent="0" algn="r" defTabSz="534922" rtl="0" latinLnBrk="0">
        <a:lnSpc>
          <a:spcPct val="100000"/>
        </a:lnSpc>
        <a:spcBef>
          <a:spcPts val="0"/>
        </a:spcBef>
        <a:spcAft>
          <a:spcPts val="0"/>
        </a:spcAft>
        <a:buClrTx/>
        <a:buSzTx/>
        <a:buFontTx/>
        <a:buNone/>
        <a:tabLst/>
        <a:defRPr sz="2100" b="0" i="0" u="none" strike="noStrike" cap="none" spc="0" baseline="0">
          <a:ln>
            <a:noFill/>
          </a:ln>
          <a:solidFill>
            <a:schemeClr val="tx1"/>
          </a:solidFill>
          <a:uFillTx/>
          <a:latin typeface="+mn-lt"/>
          <a:ea typeface="+mn-ea"/>
          <a:cs typeface="+mn-cs"/>
          <a:sym typeface="Calibri"/>
        </a:defRPr>
      </a:lvl3pPr>
      <a:lvl4pPr marL="0" marR="0" indent="0" algn="r" defTabSz="534922" rtl="0" latinLnBrk="0">
        <a:lnSpc>
          <a:spcPct val="100000"/>
        </a:lnSpc>
        <a:spcBef>
          <a:spcPts val="0"/>
        </a:spcBef>
        <a:spcAft>
          <a:spcPts val="0"/>
        </a:spcAft>
        <a:buClrTx/>
        <a:buSzTx/>
        <a:buFontTx/>
        <a:buNone/>
        <a:tabLst/>
        <a:defRPr sz="2100" b="0" i="0" u="none" strike="noStrike" cap="none" spc="0" baseline="0">
          <a:ln>
            <a:noFill/>
          </a:ln>
          <a:solidFill>
            <a:schemeClr val="tx1"/>
          </a:solidFill>
          <a:uFillTx/>
          <a:latin typeface="+mn-lt"/>
          <a:ea typeface="+mn-ea"/>
          <a:cs typeface="+mn-cs"/>
          <a:sym typeface="Calibri"/>
        </a:defRPr>
      </a:lvl4pPr>
      <a:lvl5pPr marL="0" marR="0" indent="0" algn="r" defTabSz="534922" rtl="0" latinLnBrk="0">
        <a:lnSpc>
          <a:spcPct val="100000"/>
        </a:lnSpc>
        <a:spcBef>
          <a:spcPts val="0"/>
        </a:spcBef>
        <a:spcAft>
          <a:spcPts val="0"/>
        </a:spcAft>
        <a:buClrTx/>
        <a:buSzTx/>
        <a:buFontTx/>
        <a:buNone/>
        <a:tabLst/>
        <a:defRPr sz="2100" b="0" i="0" u="none" strike="noStrike" cap="none" spc="0" baseline="0">
          <a:ln>
            <a:noFill/>
          </a:ln>
          <a:solidFill>
            <a:schemeClr val="tx1"/>
          </a:solidFill>
          <a:uFillTx/>
          <a:latin typeface="+mn-lt"/>
          <a:ea typeface="+mn-ea"/>
          <a:cs typeface="+mn-cs"/>
          <a:sym typeface="Calibri"/>
        </a:defRPr>
      </a:lvl5pPr>
      <a:lvl6pPr marL="0" marR="0" indent="0" algn="r" defTabSz="534922" rtl="0" latinLnBrk="0">
        <a:lnSpc>
          <a:spcPct val="100000"/>
        </a:lnSpc>
        <a:spcBef>
          <a:spcPts val="0"/>
        </a:spcBef>
        <a:spcAft>
          <a:spcPts val="0"/>
        </a:spcAft>
        <a:buClrTx/>
        <a:buSzTx/>
        <a:buFontTx/>
        <a:buNone/>
        <a:tabLst/>
        <a:defRPr sz="2100" b="0" i="0" u="none" strike="noStrike" cap="none" spc="0" baseline="0">
          <a:ln>
            <a:noFill/>
          </a:ln>
          <a:solidFill>
            <a:schemeClr val="tx1"/>
          </a:solidFill>
          <a:uFillTx/>
          <a:latin typeface="+mn-lt"/>
          <a:ea typeface="+mn-ea"/>
          <a:cs typeface="+mn-cs"/>
          <a:sym typeface="Calibri"/>
        </a:defRPr>
      </a:lvl6pPr>
      <a:lvl7pPr marL="0" marR="0" indent="0" algn="r" defTabSz="534922" rtl="0" latinLnBrk="0">
        <a:lnSpc>
          <a:spcPct val="100000"/>
        </a:lnSpc>
        <a:spcBef>
          <a:spcPts val="0"/>
        </a:spcBef>
        <a:spcAft>
          <a:spcPts val="0"/>
        </a:spcAft>
        <a:buClrTx/>
        <a:buSzTx/>
        <a:buFontTx/>
        <a:buNone/>
        <a:tabLst/>
        <a:defRPr sz="2100" b="0" i="0" u="none" strike="noStrike" cap="none" spc="0" baseline="0">
          <a:ln>
            <a:noFill/>
          </a:ln>
          <a:solidFill>
            <a:schemeClr val="tx1"/>
          </a:solidFill>
          <a:uFillTx/>
          <a:latin typeface="+mn-lt"/>
          <a:ea typeface="+mn-ea"/>
          <a:cs typeface="+mn-cs"/>
          <a:sym typeface="Calibri"/>
        </a:defRPr>
      </a:lvl7pPr>
      <a:lvl8pPr marL="0" marR="0" indent="0" algn="r" defTabSz="534922" rtl="0" latinLnBrk="0">
        <a:lnSpc>
          <a:spcPct val="100000"/>
        </a:lnSpc>
        <a:spcBef>
          <a:spcPts val="0"/>
        </a:spcBef>
        <a:spcAft>
          <a:spcPts val="0"/>
        </a:spcAft>
        <a:buClrTx/>
        <a:buSzTx/>
        <a:buFontTx/>
        <a:buNone/>
        <a:tabLst/>
        <a:defRPr sz="2100" b="0" i="0" u="none" strike="noStrike" cap="none" spc="0" baseline="0">
          <a:ln>
            <a:noFill/>
          </a:ln>
          <a:solidFill>
            <a:schemeClr val="tx1"/>
          </a:solidFill>
          <a:uFillTx/>
          <a:latin typeface="+mn-lt"/>
          <a:ea typeface="+mn-ea"/>
          <a:cs typeface="+mn-cs"/>
          <a:sym typeface="Calibri"/>
        </a:defRPr>
      </a:lvl8pPr>
      <a:lvl9pPr marL="0" marR="0" indent="0" algn="r" defTabSz="534922" rtl="0" latinLnBrk="0">
        <a:lnSpc>
          <a:spcPct val="100000"/>
        </a:lnSpc>
        <a:spcBef>
          <a:spcPts val="0"/>
        </a:spcBef>
        <a:spcAft>
          <a:spcPts val="0"/>
        </a:spcAft>
        <a:buClrTx/>
        <a:buSzTx/>
        <a:buFontTx/>
        <a:buNone/>
        <a:tabLst/>
        <a:defRPr sz="21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3"/>
            <a:ext cx="21031200"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76400" y="12712703"/>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F65AB4F5-CB87-474D-839F-CBAD671768AD}" type="datetimeFigureOut">
              <a:rPr lang="en-GB" smtClean="0"/>
              <a:t>12/09/2024</a:t>
            </a:fld>
            <a:endParaRPr lang="en-GB"/>
          </a:p>
        </p:txBody>
      </p:sp>
      <p:sp>
        <p:nvSpPr>
          <p:cNvPr id="5" name="Footer Placeholder 4"/>
          <p:cNvSpPr>
            <a:spLocks noGrp="1"/>
          </p:cNvSpPr>
          <p:nvPr>
            <p:ph type="ftr" sz="quarter" idx="3"/>
          </p:nvPr>
        </p:nvSpPr>
        <p:spPr>
          <a:xfrm>
            <a:off x="8077200" y="12712703"/>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7221200" y="12712703"/>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90412288-E66E-4C40-9E1F-3A566A7BFAA9}" type="slidenum">
              <a:rPr lang="en-GB" smtClean="0"/>
              <a:t>‹nr.›</a:t>
            </a:fld>
            <a:endParaRPr lang="en-GB"/>
          </a:p>
        </p:txBody>
      </p:sp>
    </p:spTree>
    <p:extLst>
      <p:ext uri="{BB962C8B-B14F-4D97-AF65-F5344CB8AC3E}">
        <p14:creationId xmlns:p14="http://schemas.microsoft.com/office/powerpoint/2010/main" val="261803082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lumOff val="58054"/>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316481" y="184150"/>
            <a:ext cx="19751042" cy="301625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9727" tIns="109727" rIns="109727" bIns="109727" anchor="ctr"/>
          <a:lstStyle/>
          <a:p>
            <a:r>
              <a:t>Title Text</a:t>
            </a:r>
          </a:p>
        </p:txBody>
      </p:sp>
      <p:sp>
        <p:nvSpPr>
          <p:cNvPr id="3" name="Body Level One…"/>
          <p:cNvSpPr txBox="1">
            <a:spLocks noGrp="1"/>
          </p:cNvSpPr>
          <p:nvPr>
            <p:ph type="body" idx="1"/>
          </p:nvPr>
        </p:nvSpPr>
        <p:spPr>
          <a:xfrm>
            <a:off x="2316481" y="3200401"/>
            <a:ext cx="19751042" cy="1051560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9727" tIns="109727" rIns="109727" bIns="109727"/>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6946881" y="12386460"/>
            <a:ext cx="5120642" cy="652484"/>
          </a:xfrm>
          <a:prstGeom prst="rect">
            <a:avLst/>
          </a:prstGeom>
          <a:ln w="25400">
            <a:miter lim="400000"/>
          </a:ln>
        </p:spPr>
        <p:txBody>
          <a:bodyPr lIns="109727" tIns="109727" rIns="109727" bIns="109727" anchor="ctr">
            <a:spAutoFit/>
          </a:bodyPr>
          <a:lstStyle>
            <a:lvl1pPr algn="r">
              <a:defRPr sz="2800"/>
            </a:lvl1pPr>
          </a:lstStyle>
          <a:p>
            <a:fld id="{86CB4B4D-7CA3-9044-876B-883B54F8677D}" type="slidenum">
              <a:t>‹nr.›</a:t>
            </a:fld>
            <a:endParaRPr/>
          </a:p>
        </p:txBody>
      </p:sp>
    </p:spTree>
    <p:extLst>
      <p:ext uri="{BB962C8B-B14F-4D97-AF65-F5344CB8AC3E}">
        <p14:creationId xmlns:p14="http://schemas.microsoft.com/office/powerpoint/2010/main" val="1239743099"/>
      </p:ext>
    </p:extLst>
  </p:cSld>
  <p:clrMap bg1="lt1" tx1="dk1" bg2="lt2" tx2="dk2" accent1="accent1" accent2="accent2" accent3="accent3" accent4="accent4" accent5="accent5" accent6="accent6" hlink="hlink" folHlink="folHlink"/>
  <p:sldLayoutIdLst>
    <p:sldLayoutId id="2147483689" r:id="rId1"/>
    <p:sldLayoutId id="2147483690" r:id="rId2"/>
  </p:sldLayoutIdLst>
  <p:transition spd="med"/>
  <p:txStyles>
    <p:titleStyle>
      <a:lvl1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9pPr>
    </p:titleStyle>
    <p:bodyStyle>
      <a:lvl1pPr marL="538842" marR="0" indent="-538842" algn="l" defTabSz="914400" rtl="0" latinLnBrk="0">
        <a:lnSpc>
          <a:spcPct val="90000"/>
        </a:lnSpc>
        <a:spcBef>
          <a:spcPts val="1000"/>
        </a:spcBef>
        <a:spcAft>
          <a:spcPts val="0"/>
        </a:spcAft>
        <a:buClrTx/>
        <a:buSzPct val="100000"/>
        <a:buFont typeface="Arial"/>
        <a:buChar char="•"/>
        <a:tabLst/>
        <a:defRPr sz="6600" b="0" i="0" u="none" strike="noStrike" cap="none" spc="0" baseline="0">
          <a:ln>
            <a:noFill/>
          </a:ln>
          <a:solidFill>
            <a:srgbClr val="44546A"/>
          </a:solidFill>
          <a:uFillTx/>
          <a:latin typeface="Calibri"/>
          <a:ea typeface="Calibri"/>
          <a:cs typeface="Calibri"/>
          <a:sym typeface="Calibri"/>
        </a:defRPr>
      </a:lvl1pPr>
      <a:lvl2pPr marL="1085850" marR="0" indent="-628650" algn="l" defTabSz="914400" rtl="0" latinLnBrk="0">
        <a:lnSpc>
          <a:spcPct val="90000"/>
        </a:lnSpc>
        <a:spcBef>
          <a:spcPts val="1000"/>
        </a:spcBef>
        <a:spcAft>
          <a:spcPts val="0"/>
        </a:spcAft>
        <a:buClrTx/>
        <a:buSzPct val="100000"/>
        <a:buFont typeface="Arial"/>
        <a:buChar char="•"/>
        <a:tabLst/>
        <a:defRPr sz="6600" b="0" i="0" u="none" strike="noStrike" cap="none" spc="0" baseline="0">
          <a:ln>
            <a:noFill/>
          </a:ln>
          <a:solidFill>
            <a:srgbClr val="44546A"/>
          </a:solidFill>
          <a:uFillTx/>
          <a:latin typeface="Calibri"/>
          <a:ea typeface="Calibri"/>
          <a:cs typeface="Calibri"/>
          <a:sym typeface="Calibri"/>
        </a:defRPr>
      </a:lvl2pPr>
      <a:lvl3pPr marL="1668780" marR="0" indent="-754380" algn="l" defTabSz="914400" rtl="0" latinLnBrk="0">
        <a:lnSpc>
          <a:spcPct val="90000"/>
        </a:lnSpc>
        <a:spcBef>
          <a:spcPts val="1000"/>
        </a:spcBef>
        <a:spcAft>
          <a:spcPts val="0"/>
        </a:spcAft>
        <a:buClrTx/>
        <a:buSzPct val="100000"/>
        <a:buFont typeface="Arial"/>
        <a:buChar char="•"/>
        <a:tabLst/>
        <a:defRPr sz="6600" b="0" i="0" u="none" strike="noStrike" cap="none" spc="0" baseline="0">
          <a:ln>
            <a:noFill/>
          </a:ln>
          <a:solidFill>
            <a:srgbClr val="44546A"/>
          </a:solidFill>
          <a:uFillTx/>
          <a:latin typeface="Calibri"/>
          <a:ea typeface="Calibri"/>
          <a:cs typeface="Calibri"/>
          <a:sym typeface="Calibri"/>
        </a:defRPr>
      </a:lvl3pPr>
      <a:lvl4pPr marL="2209800" marR="0" indent="-838200" algn="l" defTabSz="914400" rtl="0" latinLnBrk="0">
        <a:lnSpc>
          <a:spcPct val="90000"/>
        </a:lnSpc>
        <a:spcBef>
          <a:spcPts val="1000"/>
        </a:spcBef>
        <a:spcAft>
          <a:spcPts val="0"/>
        </a:spcAft>
        <a:buClrTx/>
        <a:buSzPct val="100000"/>
        <a:buFont typeface="Arial"/>
        <a:buChar char="•"/>
        <a:tabLst/>
        <a:defRPr sz="6600" b="0" i="0" u="none" strike="noStrike" cap="none" spc="0" baseline="0">
          <a:ln>
            <a:noFill/>
          </a:ln>
          <a:solidFill>
            <a:srgbClr val="44546A"/>
          </a:solidFill>
          <a:uFillTx/>
          <a:latin typeface="Calibri"/>
          <a:ea typeface="Calibri"/>
          <a:cs typeface="Calibri"/>
          <a:sym typeface="Calibri"/>
        </a:defRPr>
      </a:lvl4pPr>
      <a:lvl5pPr marL="2667000" marR="0" indent="-838200" algn="l" defTabSz="914400" rtl="0" latinLnBrk="0">
        <a:lnSpc>
          <a:spcPct val="90000"/>
        </a:lnSpc>
        <a:spcBef>
          <a:spcPts val="1000"/>
        </a:spcBef>
        <a:spcAft>
          <a:spcPts val="0"/>
        </a:spcAft>
        <a:buClrTx/>
        <a:buSzPct val="100000"/>
        <a:buFont typeface="Arial"/>
        <a:buChar char="•"/>
        <a:tabLst/>
        <a:defRPr sz="6600" b="0" i="0" u="none" strike="noStrike" cap="none" spc="0" baseline="0">
          <a:ln>
            <a:noFill/>
          </a:ln>
          <a:solidFill>
            <a:srgbClr val="44546A"/>
          </a:solidFill>
          <a:uFillTx/>
          <a:latin typeface="Calibri"/>
          <a:ea typeface="Calibri"/>
          <a:cs typeface="Calibri"/>
          <a:sym typeface="Calibri"/>
        </a:defRPr>
      </a:lvl5pPr>
      <a:lvl6pPr marL="3124200" marR="0" indent="-838200" algn="l" defTabSz="914400" rtl="0" latinLnBrk="0">
        <a:lnSpc>
          <a:spcPct val="90000"/>
        </a:lnSpc>
        <a:spcBef>
          <a:spcPts val="1000"/>
        </a:spcBef>
        <a:spcAft>
          <a:spcPts val="0"/>
        </a:spcAft>
        <a:buClrTx/>
        <a:buSzPct val="100000"/>
        <a:buFont typeface="Arial"/>
        <a:buChar char="•"/>
        <a:tabLst/>
        <a:defRPr sz="6600" b="0" i="0" u="none" strike="noStrike" cap="none" spc="0" baseline="0">
          <a:ln>
            <a:noFill/>
          </a:ln>
          <a:solidFill>
            <a:srgbClr val="44546A"/>
          </a:solidFill>
          <a:uFillTx/>
          <a:latin typeface="Calibri"/>
          <a:ea typeface="Calibri"/>
          <a:cs typeface="Calibri"/>
          <a:sym typeface="Calibri"/>
        </a:defRPr>
      </a:lvl6pPr>
      <a:lvl7pPr marL="3581400" marR="0" indent="-838200" algn="l" defTabSz="914400" rtl="0" latinLnBrk="0">
        <a:lnSpc>
          <a:spcPct val="90000"/>
        </a:lnSpc>
        <a:spcBef>
          <a:spcPts val="1000"/>
        </a:spcBef>
        <a:spcAft>
          <a:spcPts val="0"/>
        </a:spcAft>
        <a:buClrTx/>
        <a:buSzPct val="100000"/>
        <a:buFont typeface="Arial"/>
        <a:buChar char="•"/>
        <a:tabLst/>
        <a:defRPr sz="6600" b="0" i="0" u="none" strike="noStrike" cap="none" spc="0" baseline="0">
          <a:ln>
            <a:noFill/>
          </a:ln>
          <a:solidFill>
            <a:srgbClr val="44546A"/>
          </a:solidFill>
          <a:uFillTx/>
          <a:latin typeface="Calibri"/>
          <a:ea typeface="Calibri"/>
          <a:cs typeface="Calibri"/>
          <a:sym typeface="Calibri"/>
        </a:defRPr>
      </a:lvl7pPr>
      <a:lvl8pPr marL="4038600" marR="0" indent="-838200" algn="l" defTabSz="914400" rtl="0" latinLnBrk="0">
        <a:lnSpc>
          <a:spcPct val="90000"/>
        </a:lnSpc>
        <a:spcBef>
          <a:spcPts val="1000"/>
        </a:spcBef>
        <a:spcAft>
          <a:spcPts val="0"/>
        </a:spcAft>
        <a:buClrTx/>
        <a:buSzPct val="100000"/>
        <a:buFont typeface="Arial"/>
        <a:buChar char="•"/>
        <a:tabLst/>
        <a:defRPr sz="6600" b="0" i="0" u="none" strike="noStrike" cap="none" spc="0" baseline="0">
          <a:ln>
            <a:noFill/>
          </a:ln>
          <a:solidFill>
            <a:srgbClr val="44546A"/>
          </a:solidFill>
          <a:uFillTx/>
          <a:latin typeface="Calibri"/>
          <a:ea typeface="Calibri"/>
          <a:cs typeface="Calibri"/>
          <a:sym typeface="Calibri"/>
        </a:defRPr>
      </a:lvl8pPr>
      <a:lvl9pPr marL="4495800" marR="0" indent="-838200" algn="l" defTabSz="914400" rtl="0" latinLnBrk="0">
        <a:lnSpc>
          <a:spcPct val="90000"/>
        </a:lnSpc>
        <a:spcBef>
          <a:spcPts val="1000"/>
        </a:spcBef>
        <a:spcAft>
          <a:spcPts val="0"/>
        </a:spcAft>
        <a:buClrTx/>
        <a:buSzPct val="100000"/>
        <a:buFont typeface="Arial"/>
        <a:buChar char="•"/>
        <a:tabLst/>
        <a:defRPr sz="6600" b="0" i="0" u="none" strike="noStrike" cap="none" spc="0" baseline="0">
          <a:ln>
            <a:noFill/>
          </a:ln>
          <a:solidFill>
            <a:srgbClr val="44546A"/>
          </a:solidFill>
          <a:uFillTx/>
          <a:latin typeface="Calibri"/>
          <a:ea typeface="Calibri"/>
          <a:cs typeface="Calibri"/>
          <a:sym typeface="Calibri"/>
        </a:defRPr>
      </a:lvl9pPr>
    </p:bodyStyle>
    <p:otherStyle>
      <a:lvl1pPr marL="0" marR="0" indent="0" algn="r" defTabSz="713232" rtl="0" latinLnBrk="0">
        <a:lnSpc>
          <a:spcPct val="100000"/>
        </a:lnSpc>
        <a:spcBef>
          <a:spcPts val="0"/>
        </a:spcBef>
        <a:spcAft>
          <a:spcPts val="0"/>
        </a:spcAft>
        <a:buClrTx/>
        <a:buSzTx/>
        <a:buFontTx/>
        <a:buNone/>
        <a:tabLst/>
        <a:defRPr sz="2800" b="0" i="0" u="none" strike="noStrike" cap="none" spc="0" baseline="0">
          <a:ln>
            <a:noFill/>
          </a:ln>
          <a:solidFill>
            <a:schemeClr val="tx1"/>
          </a:solidFill>
          <a:uFillTx/>
          <a:latin typeface="+mn-lt"/>
          <a:ea typeface="+mn-ea"/>
          <a:cs typeface="+mn-cs"/>
          <a:sym typeface="Calibri"/>
        </a:defRPr>
      </a:lvl1pPr>
      <a:lvl2pPr marL="0" marR="0" indent="356616" algn="r" defTabSz="713232" rtl="0" latinLnBrk="0">
        <a:lnSpc>
          <a:spcPct val="100000"/>
        </a:lnSpc>
        <a:spcBef>
          <a:spcPts val="0"/>
        </a:spcBef>
        <a:spcAft>
          <a:spcPts val="0"/>
        </a:spcAft>
        <a:buClrTx/>
        <a:buSzTx/>
        <a:buFontTx/>
        <a:buNone/>
        <a:tabLst/>
        <a:defRPr sz="2800" b="0" i="0" u="none" strike="noStrike" cap="none" spc="0" baseline="0">
          <a:ln>
            <a:noFill/>
          </a:ln>
          <a:solidFill>
            <a:schemeClr val="tx1"/>
          </a:solidFill>
          <a:uFillTx/>
          <a:latin typeface="+mn-lt"/>
          <a:ea typeface="+mn-ea"/>
          <a:cs typeface="+mn-cs"/>
          <a:sym typeface="Calibri"/>
        </a:defRPr>
      </a:lvl2pPr>
      <a:lvl3pPr marL="0" marR="0" indent="713232" algn="r" defTabSz="713232" rtl="0" latinLnBrk="0">
        <a:lnSpc>
          <a:spcPct val="100000"/>
        </a:lnSpc>
        <a:spcBef>
          <a:spcPts val="0"/>
        </a:spcBef>
        <a:spcAft>
          <a:spcPts val="0"/>
        </a:spcAft>
        <a:buClrTx/>
        <a:buSzTx/>
        <a:buFontTx/>
        <a:buNone/>
        <a:tabLst/>
        <a:defRPr sz="2800" b="0" i="0" u="none" strike="noStrike" cap="none" spc="0" baseline="0">
          <a:ln>
            <a:noFill/>
          </a:ln>
          <a:solidFill>
            <a:schemeClr val="tx1"/>
          </a:solidFill>
          <a:uFillTx/>
          <a:latin typeface="+mn-lt"/>
          <a:ea typeface="+mn-ea"/>
          <a:cs typeface="+mn-cs"/>
          <a:sym typeface="Calibri"/>
        </a:defRPr>
      </a:lvl3pPr>
      <a:lvl4pPr marL="0" marR="0" indent="1069848" algn="r" defTabSz="713232" rtl="0" latinLnBrk="0">
        <a:lnSpc>
          <a:spcPct val="100000"/>
        </a:lnSpc>
        <a:spcBef>
          <a:spcPts val="0"/>
        </a:spcBef>
        <a:spcAft>
          <a:spcPts val="0"/>
        </a:spcAft>
        <a:buClrTx/>
        <a:buSzTx/>
        <a:buFontTx/>
        <a:buNone/>
        <a:tabLst/>
        <a:defRPr sz="2800" b="0" i="0" u="none" strike="noStrike" cap="none" spc="0" baseline="0">
          <a:ln>
            <a:noFill/>
          </a:ln>
          <a:solidFill>
            <a:schemeClr val="tx1"/>
          </a:solidFill>
          <a:uFillTx/>
          <a:latin typeface="+mn-lt"/>
          <a:ea typeface="+mn-ea"/>
          <a:cs typeface="+mn-cs"/>
          <a:sym typeface="Calibri"/>
        </a:defRPr>
      </a:lvl4pPr>
      <a:lvl5pPr marL="0" marR="0" indent="1426464" algn="r" defTabSz="713232" rtl="0" latinLnBrk="0">
        <a:lnSpc>
          <a:spcPct val="100000"/>
        </a:lnSpc>
        <a:spcBef>
          <a:spcPts val="0"/>
        </a:spcBef>
        <a:spcAft>
          <a:spcPts val="0"/>
        </a:spcAft>
        <a:buClrTx/>
        <a:buSzTx/>
        <a:buFontTx/>
        <a:buNone/>
        <a:tabLst/>
        <a:defRPr sz="2800" b="0" i="0" u="none" strike="noStrike" cap="none" spc="0" baseline="0">
          <a:ln>
            <a:noFill/>
          </a:ln>
          <a:solidFill>
            <a:schemeClr val="tx1"/>
          </a:solidFill>
          <a:uFillTx/>
          <a:latin typeface="+mn-lt"/>
          <a:ea typeface="+mn-ea"/>
          <a:cs typeface="+mn-cs"/>
          <a:sym typeface="Calibri"/>
        </a:defRPr>
      </a:lvl5pPr>
      <a:lvl6pPr marL="0" marR="0" indent="1783080" algn="r" defTabSz="713232" rtl="0" latinLnBrk="0">
        <a:lnSpc>
          <a:spcPct val="100000"/>
        </a:lnSpc>
        <a:spcBef>
          <a:spcPts val="0"/>
        </a:spcBef>
        <a:spcAft>
          <a:spcPts val="0"/>
        </a:spcAft>
        <a:buClrTx/>
        <a:buSzTx/>
        <a:buFontTx/>
        <a:buNone/>
        <a:tabLst/>
        <a:defRPr sz="2800" b="0" i="0" u="none" strike="noStrike" cap="none" spc="0" baseline="0">
          <a:ln>
            <a:noFill/>
          </a:ln>
          <a:solidFill>
            <a:schemeClr val="tx1"/>
          </a:solidFill>
          <a:uFillTx/>
          <a:latin typeface="+mn-lt"/>
          <a:ea typeface="+mn-ea"/>
          <a:cs typeface="+mn-cs"/>
          <a:sym typeface="Calibri"/>
        </a:defRPr>
      </a:lvl6pPr>
      <a:lvl7pPr marL="0" marR="0" indent="2139696" algn="r" defTabSz="713232" rtl="0" latinLnBrk="0">
        <a:lnSpc>
          <a:spcPct val="100000"/>
        </a:lnSpc>
        <a:spcBef>
          <a:spcPts val="0"/>
        </a:spcBef>
        <a:spcAft>
          <a:spcPts val="0"/>
        </a:spcAft>
        <a:buClrTx/>
        <a:buSzTx/>
        <a:buFontTx/>
        <a:buNone/>
        <a:tabLst/>
        <a:defRPr sz="2800" b="0" i="0" u="none" strike="noStrike" cap="none" spc="0" baseline="0">
          <a:ln>
            <a:noFill/>
          </a:ln>
          <a:solidFill>
            <a:schemeClr val="tx1"/>
          </a:solidFill>
          <a:uFillTx/>
          <a:latin typeface="+mn-lt"/>
          <a:ea typeface="+mn-ea"/>
          <a:cs typeface="+mn-cs"/>
          <a:sym typeface="Calibri"/>
        </a:defRPr>
      </a:lvl7pPr>
      <a:lvl8pPr marL="0" marR="0" indent="2496312" algn="r" defTabSz="713232" rtl="0" latinLnBrk="0">
        <a:lnSpc>
          <a:spcPct val="100000"/>
        </a:lnSpc>
        <a:spcBef>
          <a:spcPts val="0"/>
        </a:spcBef>
        <a:spcAft>
          <a:spcPts val="0"/>
        </a:spcAft>
        <a:buClrTx/>
        <a:buSzTx/>
        <a:buFontTx/>
        <a:buNone/>
        <a:tabLst/>
        <a:defRPr sz="2800" b="0" i="0" u="none" strike="noStrike" cap="none" spc="0" baseline="0">
          <a:ln>
            <a:noFill/>
          </a:ln>
          <a:solidFill>
            <a:schemeClr val="tx1"/>
          </a:solidFill>
          <a:uFillTx/>
          <a:latin typeface="+mn-lt"/>
          <a:ea typeface="+mn-ea"/>
          <a:cs typeface="+mn-cs"/>
          <a:sym typeface="Calibri"/>
        </a:defRPr>
      </a:lvl8pPr>
      <a:lvl9pPr marL="0" marR="0" indent="2852928" algn="r" defTabSz="713232" rtl="0" latinLnBrk="0">
        <a:lnSpc>
          <a:spcPct val="100000"/>
        </a:lnSpc>
        <a:spcBef>
          <a:spcPts val="0"/>
        </a:spcBef>
        <a:spcAft>
          <a:spcPts val="0"/>
        </a:spcAft>
        <a:buClrTx/>
        <a:buSzTx/>
        <a:buFontTx/>
        <a:buNone/>
        <a:tabLst/>
        <a:defRPr sz="28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14.xml"/><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4v"/><Relationship Id="rId1" Type="http://schemas.microsoft.com/office/2007/relationships/media" Target="../media/media2.m4v"/><Relationship Id="rId6" Type="http://schemas.openxmlformats.org/officeDocument/2006/relationships/image" Target="../media/image42.png"/><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6.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677793" y="6594658"/>
            <a:ext cx="10067157" cy="5662776"/>
          </a:xfrm>
          <a:prstGeom prst="rect">
            <a:avLst/>
          </a:prstGeom>
        </p:spPr>
      </p:pic>
      <p:sp>
        <p:nvSpPr>
          <p:cNvPr id="5" name="TextBox 4"/>
          <p:cNvSpPr txBox="1"/>
          <p:nvPr/>
        </p:nvSpPr>
        <p:spPr>
          <a:xfrm>
            <a:off x="2663006" y="871998"/>
            <a:ext cx="18688050" cy="44689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9726" tIns="109726" rIns="109726" bIns="109726" numCol="1" spcCol="38100" rtlCol="0" anchor="t">
            <a:spAutoFit/>
          </a:bodyPr>
          <a:lstStyle/>
          <a:p>
            <a:pPr marL="0" marR="0" indent="0" algn="ctr" defTabSz="713230" rtl="0" fontAlgn="auto" latinLnBrk="0" hangingPunct="0">
              <a:lnSpc>
                <a:spcPct val="100000"/>
              </a:lnSpc>
              <a:spcBef>
                <a:spcPts val="0"/>
              </a:spcBef>
              <a:spcAft>
                <a:spcPts val="0"/>
              </a:spcAft>
              <a:buClrTx/>
              <a:buSzTx/>
              <a:buFontTx/>
              <a:buNone/>
              <a:tabLst/>
            </a:pPr>
            <a:r>
              <a:rPr kumimoji="0" lang="en-GB" sz="13800" b="1" i="0" u="none" strike="noStrike" cap="none" spc="0" normalizeH="0" baseline="0" dirty="0">
                <a:ln>
                  <a:noFill/>
                </a:ln>
                <a:solidFill>
                  <a:schemeClr val="bg1"/>
                </a:solidFill>
                <a:effectLst/>
                <a:uFillTx/>
                <a:latin typeface="+mn-lt"/>
                <a:ea typeface="+mn-ea"/>
                <a:cs typeface="+mn-cs"/>
                <a:sym typeface="Avenir Roman"/>
              </a:rPr>
              <a:t>The Evolution of </a:t>
            </a:r>
          </a:p>
          <a:p>
            <a:pPr marL="0" marR="0" indent="0" algn="ctr" defTabSz="713230" rtl="0" fontAlgn="auto" latinLnBrk="0" hangingPunct="0">
              <a:lnSpc>
                <a:spcPct val="100000"/>
              </a:lnSpc>
              <a:spcBef>
                <a:spcPts val="0"/>
              </a:spcBef>
              <a:spcAft>
                <a:spcPts val="0"/>
              </a:spcAft>
              <a:buClrTx/>
              <a:buSzTx/>
              <a:buFontTx/>
              <a:buNone/>
              <a:tabLst/>
            </a:pPr>
            <a:r>
              <a:rPr kumimoji="0" lang="en-GB" sz="13800" b="1" i="0" u="none" strike="noStrike" cap="none" spc="0" normalizeH="0" baseline="0" dirty="0">
                <a:ln>
                  <a:noFill/>
                </a:ln>
                <a:solidFill>
                  <a:schemeClr val="bg1"/>
                </a:solidFill>
                <a:effectLst/>
                <a:uFillTx/>
                <a:latin typeface="+mn-lt"/>
                <a:ea typeface="+mn-ea"/>
                <a:cs typeface="+mn-cs"/>
                <a:sym typeface="Avenir Roman"/>
              </a:rPr>
              <a:t>Employee Advocacy</a:t>
            </a:r>
          </a:p>
        </p:txBody>
      </p:sp>
      <p:sp>
        <p:nvSpPr>
          <p:cNvPr id="2" name="TextBox 1"/>
          <p:cNvSpPr txBox="1"/>
          <p:nvPr/>
        </p:nvSpPr>
        <p:spPr>
          <a:xfrm>
            <a:off x="17002125" y="10900142"/>
            <a:ext cx="7038975" cy="27145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9726" tIns="109726" rIns="109726" bIns="109726" numCol="1" spcCol="38100" rtlCol="0" anchor="t">
            <a:spAutoFit/>
          </a:bodyPr>
          <a:lstStyle/>
          <a:p>
            <a:pPr marL="0" marR="0" indent="0" algn="r" defTabSz="713230" rtl="0" fontAlgn="auto" latinLnBrk="0" hangingPunct="0">
              <a:lnSpc>
                <a:spcPct val="100000"/>
              </a:lnSpc>
              <a:spcBef>
                <a:spcPts val="0"/>
              </a:spcBef>
              <a:spcAft>
                <a:spcPts val="0"/>
              </a:spcAft>
              <a:buClrTx/>
              <a:buSzTx/>
              <a:buFontTx/>
              <a:buNone/>
              <a:tabLst/>
            </a:pPr>
            <a:r>
              <a:rPr kumimoji="0" lang="en-GB" sz="5400" b="1" i="0" u="none" strike="noStrike" cap="none" spc="0" normalizeH="0" baseline="0" dirty="0">
                <a:ln>
                  <a:noFill/>
                </a:ln>
                <a:solidFill>
                  <a:srgbClr val="FF7419"/>
                </a:solidFill>
                <a:effectLst/>
                <a:uFillTx/>
                <a:sym typeface="Avenir Roman"/>
              </a:rPr>
              <a:t>Stuart Jones</a:t>
            </a:r>
          </a:p>
          <a:p>
            <a:pPr marL="0" marR="0" indent="0" algn="r" defTabSz="713230" rtl="0" fontAlgn="auto" latinLnBrk="0" hangingPunct="0">
              <a:lnSpc>
                <a:spcPct val="100000"/>
              </a:lnSpc>
              <a:spcBef>
                <a:spcPts val="0"/>
              </a:spcBef>
              <a:spcAft>
                <a:spcPts val="0"/>
              </a:spcAft>
              <a:buClrTx/>
              <a:buSzTx/>
              <a:buFontTx/>
              <a:buNone/>
              <a:tabLst/>
            </a:pPr>
            <a:r>
              <a:rPr lang="en-GB" sz="5400" b="1" dirty="0">
                <a:solidFill>
                  <a:srgbClr val="FF7419"/>
                </a:solidFill>
              </a:rPr>
              <a:t>Founder</a:t>
            </a:r>
          </a:p>
          <a:p>
            <a:pPr marL="0" marR="0" indent="0" algn="r" defTabSz="713230" rtl="0" fontAlgn="auto" latinLnBrk="0" hangingPunct="0">
              <a:lnSpc>
                <a:spcPct val="100000"/>
              </a:lnSpc>
              <a:spcBef>
                <a:spcPts val="0"/>
              </a:spcBef>
              <a:spcAft>
                <a:spcPts val="0"/>
              </a:spcAft>
              <a:buClrTx/>
              <a:buSzTx/>
              <a:buFontTx/>
              <a:buNone/>
              <a:tabLst/>
            </a:pPr>
            <a:r>
              <a:rPr kumimoji="0" lang="en-GB" sz="5400" b="1" i="0" u="none" strike="noStrike" cap="none" spc="0" normalizeH="0" baseline="0" dirty="0">
                <a:ln>
                  <a:noFill/>
                </a:ln>
                <a:solidFill>
                  <a:srgbClr val="FF7419"/>
                </a:solidFill>
                <a:effectLst/>
                <a:uFillTx/>
                <a:sym typeface="Avenir Roman"/>
              </a:rPr>
              <a:t>InSource Talent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486" y="10467070"/>
            <a:ext cx="2281390" cy="3011432"/>
          </a:xfrm>
          <a:prstGeom prst="rect">
            <a:avLst/>
          </a:prstGeom>
        </p:spPr>
      </p:pic>
    </p:spTree>
    <p:extLst>
      <p:ext uri="{BB962C8B-B14F-4D97-AF65-F5344CB8AC3E}">
        <p14:creationId xmlns:p14="http://schemas.microsoft.com/office/powerpoint/2010/main" val="68908450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26" name="SOCIAL MEDIA AND RECRUITMENT:…"/>
          <p:cNvSpPr txBox="1"/>
          <p:nvPr/>
        </p:nvSpPr>
        <p:spPr>
          <a:xfrm>
            <a:off x="4452733" y="3306758"/>
            <a:ext cx="15405239" cy="4284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09726" tIns="109726" rIns="109726" bIns="109726">
            <a:spAutoFit/>
          </a:bodyPr>
          <a:lstStyle>
            <a:lvl1pPr algn="ctr" defTabSz="914400">
              <a:defRPr sz="5600" b="1">
                <a:solidFill>
                  <a:srgbClr val="FFFFFF"/>
                </a:solidFill>
                <a:latin typeface="+mj-lt"/>
                <a:ea typeface="+mj-ea"/>
                <a:cs typeface="+mj-cs"/>
                <a:sym typeface="Helvetica"/>
              </a:defRPr>
            </a:lvl1pPr>
          </a:lstStyle>
          <a:p>
            <a:r>
              <a:rPr lang="en-GB" sz="8800" dirty="0"/>
              <a:t>THE ADVOCATE JOURNEY</a:t>
            </a:r>
          </a:p>
          <a:p>
            <a:endParaRPr lang="en-GB" sz="8800" dirty="0"/>
          </a:p>
          <a:p>
            <a:r>
              <a:rPr lang="en-GB" sz="8800" dirty="0"/>
              <a:t>‘Silent’ to ‘Brand Storyteller’</a:t>
            </a:r>
            <a:endParaRPr sz="88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AA7E9D-E81F-52C3-2CBB-825EF07CED6B}"/>
              </a:ext>
            </a:extLst>
          </p:cNvPr>
          <p:cNvSpPr txBox="1"/>
          <p:nvPr/>
        </p:nvSpPr>
        <p:spPr>
          <a:xfrm>
            <a:off x="457200" y="797273"/>
            <a:ext cx="22990628" cy="95102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600" b="1" dirty="0"/>
              <a:t>The Advocate Journey</a:t>
            </a:r>
          </a:p>
          <a:p>
            <a:endParaRPr lang="en-GB" sz="3600" dirty="0"/>
          </a:p>
          <a:p>
            <a:r>
              <a:rPr lang="en-GB" sz="3600" dirty="0"/>
              <a:t>Unfortunately, it’s not as simple as asking people to share company content – even if that message comes from senior leadership. Nobody wants to be seen as a corporate mouthpiece, robotically sharing company updates with their personal networks.</a:t>
            </a:r>
          </a:p>
          <a:p>
            <a:endParaRPr lang="en-GB" sz="3600" dirty="0"/>
          </a:p>
          <a:p>
            <a:r>
              <a:rPr lang="en-GB" sz="3600" dirty="0"/>
              <a:t>It’s important to recognise that there’s a journey for advocates to go on, and they’ll need support &amp; training along the way.</a:t>
            </a:r>
          </a:p>
          <a:p>
            <a:r>
              <a:rPr lang="en-GB" sz="3600" dirty="0"/>
              <a:t>You need to think about how you will:</a:t>
            </a:r>
          </a:p>
          <a:p>
            <a:endParaRPr lang="en-GB" sz="3600" dirty="0"/>
          </a:p>
          <a:p>
            <a:r>
              <a:rPr lang="en-GB" sz="3600" dirty="0"/>
              <a:t>•	Give them a clear reason &amp; purpose to engage</a:t>
            </a:r>
          </a:p>
          <a:p>
            <a:r>
              <a:rPr lang="en-GB" sz="3600" dirty="0"/>
              <a:t>•	Create relevant, interesting content for them to share</a:t>
            </a:r>
          </a:p>
          <a:p>
            <a:r>
              <a:rPr lang="en-GB" sz="3600" dirty="0"/>
              <a:t>•	Empower them with the authority, skills and confidence to identify, create &amp; share their own workplace stories</a:t>
            </a:r>
          </a:p>
          <a:p>
            <a:endParaRPr lang="en-GB" sz="3600" dirty="0"/>
          </a:p>
          <a:p>
            <a:r>
              <a:rPr lang="en-GB" sz="3600" dirty="0"/>
              <a:t>Many of us assume, incorrectly, that our people are familiar with social media and understand how to engage appropriately on each platform. In reality, however, we’ve found that even the most confident social media users in their personal lives can lack confidence over what &amp; when to share on a professional basis.</a:t>
            </a:r>
          </a:p>
        </p:txBody>
      </p:sp>
    </p:spTree>
    <p:extLst>
      <p:ext uri="{BB962C8B-B14F-4D97-AF65-F5344CB8AC3E}">
        <p14:creationId xmlns:p14="http://schemas.microsoft.com/office/powerpoint/2010/main" val="155445859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9" name="Slide Number"/>
          <p:cNvSpPr txBox="1">
            <a:spLocks noGrp="1"/>
          </p:cNvSpPr>
          <p:nvPr>
            <p:ph type="sldNum" sz="quarter" idx="4294967295"/>
          </p:nvPr>
        </p:nvSpPr>
        <p:spPr>
          <a:xfrm>
            <a:off x="1455828" y="12680619"/>
            <a:ext cx="514681" cy="52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lvl1pPr algn="ctr">
              <a:defRPr sz="2000" b="1">
                <a:solidFill>
                  <a:srgbClr val="FFFFFF"/>
                </a:solidFill>
                <a:latin typeface="+mj-lt"/>
                <a:ea typeface="+mj-ea"/>
                <a:cs typeface="+mj-cs"/>
                <a:sym typeface="Helvetica"/>
              </a:defRPr>
            </a:lvl1pPr>
          </a:lstStyle>
          <a:p>
            <a:pPr marL="0" marR="0" lvl="0" indent="0" algn="ctr" defTabSz="914400" eaLnBrk="1" fontAlgn="auto" latinLnBrk="0" hangingPunct="1">
              <a:lnSpc>
                <a:spcPct val="100000"/>
              </a:lnSpc>
              <a:spcBef>
                <a:spcPts val="0"/>
              </a:spcBef>
              <a:spcAft>
                <a:spcPts val="0"/>
              </a:spcAft>
              <a:buClrTx/>
              <a:buSzTx/>
              <a:buFontTx/>
              <a:buNone/>
              <a:tabLst/>
              <a:defRPr/>
            </a:pPr>
            <a:fld id="{86CB4B4D-7CA3-9044-876B-883B54F8677D}" type="slidenum">
              <a:rPr kumimoji="0" sz="2000" b="1" i="0" u="none" strike="noStrike" kern="0" cap="none" spc="0" normalizeH="0" baseline="0" noProof="0">
                <a:ln>
                  <a:noFill/>
                </a:ln>
                <a:solidFill>
                  <a:srgbClr val="FFFFFF"/>
                </a:solidFill>
                <a:effectLst/>
                <a:uLnTx/>
                <a:uFillTx/>
                <a:latin typeface="+mj-lt"/>
                <a:ea typeface="+mj-ea"/>
                <a:cs typeface="+mj-cs"/>
                <a:sym typeface="Helvetica"/>
              </a:rPr>
              <a:pPr marL="0" marR="0" lvl="0" indent="0" algn="ctr" defTabSz="914400" eaLnBrk="1" fontAlgn="auto" latinLnBrk="0" hangingPunct="1">
                <a:lnSpc>
                  <a:spcPct val="100000"/>
                </a:lnSpc>
                <a:spcBef>
                  <a:spcPts val="0"/>
                </a:spcBef>
                <a:spcAft>
                  <a:spcPts val="0"/>
                </a:spcAft>
                <a:buClrTx/>
                <a:buSzTx/>
                <a:buFontTx/>
                <a:buNone/>
                <a:tabLst/>
                <a:defRPr/>
              </a:pPr>
              <a:t>12</a:t>
            </a:fld>
            <a:endParaRPr kumimoji="0" sz="2000" b="1" i="0" u="none" strike="noStrike" kern="0" cap="none" spc="0" normalizeH="0" baseline="0" noProof="0">
              <a:ln>
                <a:noFill/>
              </a:ln>
              <a:solidFill>
                <a:srgbClr val="FFFFFF"/>
              </a:solidFill>
              <a:effectLst/>
              <a:uLnTx/>
              <a:uFillTx/>
              <a:latin typeface="+mj-lt"/>
              <a:ea typeface="+mj-ea"/>
              <a:cs typeface="+mj-cs"/>
              <a:sym typeface="Helvetica"/>
            </a:endParaRPr>
          </a:p>
        </p:txBody>
      </p:sp>
      <p:sp>
        <p:nvSpPr>
          <p:cNvPr id="12" name="Employee Advocacy"/>
          <p:cNvSpPr txBox="1">
            <a:spLocks/>
          </p:cNvSpPr>
          <p:nvPr/>
        </p:nvSpPr>
        <p:spPr>
          <a:xfrm>
            <a:off x="0" y="0"/>
            <a:ext cx="22231350" cy="1354799"/>
          </a:xfrm>
          <a:prstGeom prst="rect">
            <a:avLst/>
          </a:prstGeom>
        </p:spPr>
        <p:txBody>
          <a:bodyPr anchor="ctr">
            <a:noAutofit/>
          </a:bodyPr>
          <a:lstStyle>
            <a:lvl1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7200" b="0" i="0" u="none" strike="noStrike" kern="0" cap="none" spc="0" normalizeH="0" baseline="0" noProof="0" dirty="0">
                <a:ln>
                  <a:noFill/>
                </a:ln>
                <a:solidFill>
                  <a:schemeClr val="bg2">
                    <a:lumMod val="50000"/>
                  </a:schemeClr>
                </a:solidFill>
                <a:effectLst/>
                <a:uLnTx/>
                <a:uFillTx/>
                <a:latin typeface="Calibri"/>
                <a:ea typeface="Calibri"/>
                <a:cs typeface="Calibri"/>
                <a:sym typeface="Calibri"/>
              </a:rPr>
              <a:t>The Advocate Journey</a:t>
            </a:r>
          </a:p>
        </p:txBody>
      </p:sp>
      <p:pic>
        <p:nvPicPr>
          <p:cNvPr id="7" name="Picture 3" descr="Picture 3"/>
          <p:cNvPicPr>
            <a:picLocks noChangeAspect="1"/>
          </p:cNvPicPr>
          <p:nvPr/>
        </p:nvPicPr>
        <p:blipFill>
          <a:blip r:embed="rId3"/>
          <a:srcRect r="9869"/>
          <a:stretch>
            <a:fillRect/>
          </a:stretch>
        </p:blipFill>
        <p:spPr>
          <a:xfrm>
            <a:off x="3886200" y="2234470"/>
            <a:ext cx="16117704" cy="10808879"/>
          </a:xfrm>
          <a:prstGeom prst="rect">
            <a:avLst/>
          </a:prstGeom>
          <a:ln w="12700">
            <a:miter lim="400000"/>
          </a:ln>
        </p:spPr>
      </p:pic>
      <p:grpSp>
        <p:nvGrpSpPr>
          <p:cNvPr id="8" name="Group 38"/>
          <p:cNvGrpSpPr/>
          <p:nvPr/>
        </p:nvGrpSpPr>
        <p:grpSpPr>
          <a:xfrm>
            <a:off x="15474550" y="10434294"/>
            <a:ext cx="6072058" cy="1791261"/>
            <a:chOff x="0" y="4306"/>
            <a:chExt cx="2656947" cy="895628"/>
          </a:xfrm>
        </p:grpSpPr>
        <p:sp>
          <p:nvSpPr>
            <p:cNvPr id="9" name="Rounded Rectangle 35"/>
            <p:cNvSpPr/>
            <p:nvPr/>
          </p:nvSpPr>
          <p:spPr>
            <a:xfrm>
              <a:off x="0" y="218120"/>
              <a:ext cx="2656947" cy="468002"/>
            </a:xfrm>
            <a:prstGeom prst="roundRect">
              <a:avLst>
                <a:gd name="adj" fmla="val 16667"/>
              </a:avLst>
            </a:prstGeom>
            <a:solidFill>
              <a:srgbClr val="404040">
                <a:alpha val="90000"/>
              </a:srgbClr>
            </a:solidFill>
            <a:ln w="12700" cap="flat">
              <a:solidFill>
                <a:srgbClr val="404040"/>
              </a:solidFill>
              <a:prstDash val="solid"/>
              <a:miter lim="800000"/>
            </a:ln>
            <a:effectLst/>
          </p:spPr>
          <p:txBody>
            <a:bodyPr wrap="square" lIns="219452" tIns="219452" rIns="219452" bIns="219452" numCol="1" anchor="t">
              <a:noAutofit/>
            </a:bodyPr>
            <a:lstStyle/>
            <a:p>
              <a:pPr defTabSz="1828800" hangingPunct="1">
                <a:defRPr>
                  <a:solidFill>
                    <a:srgbClr val="44546A"/>
                  </a:solidFill>
                  <a:latin typeface="Avenir Roman"/>
                  <a:ea typeface="Avenir Roman"/>
                  <a:cs typeface="Avenir Roman"/>
                  <a:sym typeface="Avenir Roman"/>
                </a:defRPr>
              </a:pPr>
              <a:endParaRPr sz="3600">
                <a:latin typeface="Avenir Roman"/>
                <a:ea typeface="Avenir Roman"/>
                <a:cs typeface="Avenir Roman"/>
              </a:endParaRPr>
            </a:p>
          </p:txBody>
        </p:sp>
        <p:sp>
          <p:nvSpPr>
            <p:cNvPr id="10" name="Rounded Rectangle 4"/>
            <p:cNvSpPr txBox="1"/>
            <p:nvPr/>
          </p:nvSpPr>
          <p:spPr>
            <a:xfrm>
              <a:off x="45233" y="4306"/>
              <a:ext cx="2586018" cy="8956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600" tIns="228600" rIns="228600" bIns="228600" numCol="1" anchor="ctr">
              <a:spAutoFit/>
            </a:bodyPr>
            <a:lstStyle>
              <a:lvl1pPr algn="ctr" defTabSz="1333500">
                <a:lnSpc>
                  <a:spcPct val="90000"/>
                </a:lnSpc>
                <a:spcBef>
                  <a:spcPts val="1000"/>
                </a:spcBef>
                <a:defRPr sz="2400">
                  <a:solidFill>
                    <a:srgbClr val="FFFFFF"/>
                  </a:solidFill>
                </a:defRPr>
              </a:lvl1pPr>
            </a:lstStyle>
            <a:p>
              <a:pPr defTabSz="2667000" hangingPunct="1">
                <a:spcBef>
                  <a:spcPts val="2000"/>
                </a:spcBef>
              </a:pPr>
              <a:r>
                <a:rPr sz="4800" dirty="0"/>
                <a:t>Organic / Inactive</a:t>
              </a:r>
            </a:p>
          </p:txBody>
        </p:sp>
      </p:grpSp>
      <p:grpSp>
        <p:nvGrpSpPr>
          <p:cNvPr id="11" name="Group 41"/>
          <p:cNvGrpSpPr/>
          <p:nvPr/>
        </p:nvGrpSpPr>
        <p:grpSpPr>
          <a:xfrm>
            <a:off x="15491773" y="8123772"/>
            <a:ext cx="6082259" cy="1126462"/>
            <a:chOff x="0" y="10485"/>
            <a:chExt cx="2656947" cy="563230"/>
          </a:xfrm>
        </p:grpSpPr>
        <p:sp>
          <p:nvSpPr>
            <p:cNvPr id="13" name="Rounded Rectangle 48"/>
            <p:cNvSpPr/>
            <p:nvPr/>
          </p:nvSpPr>
          <p:spPr>
            <a:xfrm>
              <a:off x="0" y="59114"/>
              <a:ext cx="2656947" cy="468002"/>
            </a:xfrm>
            <a:prstGeom prst="roundRect">
              <a:avLst>
                <a:gd name="adj" fmla="val 16667"/>
              </a:avLst>
            </a:prstGeom>
            <a:solidFill>
              <a:srgbClr val="808080">
                <a:alpha val="90000"/>
              </a:srgbClr>
            </a:solidFill>
            <a:ln w="12700" cap="flat">
              <a:solidFill>
                <a:srgbClr val="767171"/>
              </a:solidFill>
              <a:prstDash val="solid"/>
              <a:miter lim="800000"/>
            </a:ln>
            <a:effectLst>
              <a:outerShdw blurRad="50800" dist="38100" dir="5400000" rotWithShape="0">
                <a:srgbClr val="000000">
                  <a:alpha val="40000"/>
                </a:srgbClr>
              </a:outerShdw>
            </a:effectLst>
          </p:spPr>
          <p:txBody>
            <a:bodyPr wrap="square" lIns="219452" tIns="219452" rIns="219452" bIns="219452" numCol="1" anchor="t">
              <a:noAutofit/>
            </a:bodyPr>
            <a:lstStyle/>
            <a:p>
              <a:pPr defTabSz="1828800" hangingPunct="1">
                <a:defRPr>
                  <a:solidFill>
                    <a:srgbClr val="44546A"/>
                  </a:solidFill>
                  <a:latin typeface="Avenir Roman"/>
                  <a:ea typeface="Avenir Roman"/>
                  <a:cs typeface="Avenir Roman"/>
                  <a:sym typeface="Avenir Roman"/>
                </a:defRPr>
              </a:pPr>
              <a:endParaRPr sz="3600">
                <a:latin typeface="Avenir Roman"/>
                <a:ea typeface="Avenir Roman"/>
                <a:cs typeface="Avenir Roman"/>
              </a:endParaRPr>
            </a:p>
          </p:txBody>
        </p:sp>
        <p:sp>
          <p:nvSpPr>
            <p:cNvPr id="14" name="Rounded Rectangle 4"/>
            <p:cNvSpPr txBox="1"/>
            <p:nvPr/>
          </p:nvSpPr>
          <p:spPr>
            <a:xfrm>
              <a:off x="27590" y="10485"/>
              <a:ext cx="2586018" cy="5632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600" tIns="228600" rIns="228600" bIns="228600" numCol="1" anchor="ctr">
              <a:spAutoFit/>
            </a:bodyPr>
            <a:lstStyle>
              <a:lvl1pPr algn="ctr" defTabSz="1333500">
                <a:lnSpc>
                  <a:spcPct val="90000"/>
                </a:lnSpc>
                <a:spcBef>
                  <a:spcPts val="1000"/>
                </a:spcBef>
                <a:defRPr sz="2400">
                  <a:solidFill>
                    <a:srgbClr val="FFFFFF"/>
                  </a:solidFill>
                </a:defRPr>
              </a:lvl1pPr>
            </a:lstStyle>
            <a:p>
              <a:pPr defTabSz="2667000" hangingPunct="1">
                <a:spcBef>
                  <a:spcPts val="2000"/>
                </a:spcBef>
              </a:pPr>
              <a:r>
                <a:rPr sz="4800" dirty="0"/>
                <a:t>Brand Aligned</a:t>
              </a:r>
            </a:p>
          </p:txBody>
        </p:sp>
      </p:grpSp>
      <p:grpSp>
        <p:nvGrpSpPr>
          <p:cNvPr id="15" name="Group 44"/>
          <p:cNvGrpSpPr/>
          <p:nvPr/>
        </p:nvGrpSpPr>
        <p:grpSpPr>
          <a:xfrm>
            <a:off x="15503538" y="5599480"/>
            <a:ext cx="6133654" cy="1126462"/>
            <a:chOff x="0" y="10485"/>
            <a:chExt cx="2696774" cy="563230"/>
          </a:xfrm>
        </p:grpSpPr>
        <p:sp>
          <p:nvSpPr>
            <p:cNvPr id="16" name="Rounded Rectangle 54"/>
            <p:cNvSpPr/>
            <p:nvPr/>
          </p:nvSpPr>
          <p:spPr>
            <a:xfrm>
              <a:off x="0" y="27878"/>
              <a:ext cx="2656947" cy="468002"/>
            </a:xfrm>
            <a:prstGeom prst="roundRect">
              <a:avLst>
                <a:gd name="adj" fmla="val 16667"/>
              </a:avLst>
            </a:prstGeom>
            <a:solidFill>
              <a:srgbClr val="C55A11">
                <a:alpha val="90000"/>
              </a:srgbClr>
            </a:solidFill>
            <a:ln w="12700" cap="flat">
              <a:solidFill>
                <a:srgbClr val="C55A11"/>
              </a:solidFill>
              <a:prstDash val="solid"/>
              <a:miter lim="800000"/>
            </a:ln>
            <a:effectLst>
              <a:outerShdw blurRad="50800" dist="38100" dir="5400000" rotWithShape="0">
                <a:srgbClr val="000000">
                  <a:alpha val="40000"/>
                </a:srgbClr>
              </a:outerShdw>
            </a:effectLst>
          </p:spPr>
          <p:txBody>
            <a:bodyPr wrap="square" lIns="219452" tIns="219452" rIns="219452" bIns="219452" numCol="1" anchor="t">
              <a:noAutofit/>
            </a:bodyPr>
            <a:lstStyle/>
            <a:p>
              <a:pPr defTabSz="1828800" hangingPunct="1">
                <a:defRPr>
                  <a:solidFill>
                    <a:srgbClr val="44546A"/>
                  </a:solidFill>
                  <a:latin typeface="Avenir Roman"/>
                  <a:ea typeface="Avenir Roman"/>
                  <a:cs typeface="Avenir Roman"/>
                  <a:sym typeface="Avenir Roman"/>
                </a:defRPr>
              </a:pPr>
              <a:endParaRPr sz="3600">
                <a:latin typeface="Avenir Roman"/>
                <a:ea typeface="Avenir Roman"/>
                <a:cs typeface="Avenir Roman"/>
              </a:endParaRPr>
            </a:p>
          </p:txBody>
        </p:sp>
        <p:sp>
          <p:nvSpPr>
            <p:cNvPr id="17" name="Rounded Rectangle 4"/>
            <p:cNvSpPr txBox="1"/>
            <p:nvPr/>
          </p:nvSpPr>
          <p:spPr>
            <a:xfrm>
              <a:off x="25509" y="10485"/>
              <a:ext cx="2671265" cy="5632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600" tIns="228600" rIns="228600" bIns="228600" numCol="1" anchor="ctr">
              <a:spAutoFit/>
            </a:bodyPr>
            <a:lstStyle>
              <a:lvl1pPr algn="ctr" defTabSz="1333500">
                <a:lnSpc>
                  <a:spcPct val="90000"/>
                </a:lnSpc>
                <a:spcBef>
                  <a:spcPts val="1000"/>
                </a:spcBef>
                <a:defRPr sz="2400">
                  <a:solidFill>
                    <a:srgbClr val="FFFFFF"/>
                  </a:solidFill>
                </a:defRPr>
              </a:lvl1pPr>
            </a:lstStyle>
            <a:p>
              <a:pPr defTabSz="2667000" hangingPunct="1">
                <a:spcBef>
                  <a:spcPts val="2000"/>
                </a:spcBef>
              </a:pPr>
              <a:r>
                <a:rPr lang="en-GB" sz="4800" dirty="0"/>
                <a:t>Share &amp; Engage</a:t>
              </a:r>
              <a:endParaRPr sz="4800" dirty="0"/>
            </a:p>
          </p:txBody>
        </p:sp>
      </p:grpSp>
      <p:grpSp>
        <p:nvGrpSpPr>
          <p:cNvPr id="18" name="Group 49"/>
          <p:cNvGrpSpPr/>
          <p:nvPr/>
        </p:nvGrpSpPr>
        <p:grpSpPr>
          <a:xfrm>
            <a:off x="15554932" y="2861329"/>
            <a:ext cx="6082261" cy="1126462"/>
            <a:chOff x="0" y="10485"/>
            <a:chExt cx="2656947" cy="563230"/>
          </a:xfrm>
        </p:grpSpPr>
        <p:sp>
          <p:nvSpPr>
            <p:cNvPr id="19" name="Rounded Rectangle 57"/>
            <p:cNvSpPr/>
            <p:nvPr/>
          </p:nvSpPr>
          <p:spPr>
            <a:xfrm>
              <a:off x="0" y="48775"/>
              <a:ext cx="2656947" cy="468002"/>
            </a:xfrm>
            <a:prstGeom prst="roundRect">
              <a:avLst>
                <a:gd name="adj" fmla="val 16667"/>
              </a:avLst>
            </a:prstGeom>
            <a:solidFill>
              <a:srgbClr val="843C0B">
                <a:alpha val="90000"/>
              </a:srgbClr>
            </a:solidFill>
            <a:ln w="12700" cap="flat">
              <a:solidFill>
                <a:srgbClr val="843C0B"/>
              </a:solidFill>
              <a:prstDash val="solid"/>
              <a:miter lim="800000"/>
            </a:ln>
            <a:effectLst>
              <a:outerShdw blurRad="50800" dist="38100" dir="5400000" rotWithShape="0">
                <a:srgbClr val="000000">
                  <a:alpha val="40000"/>
                </a:srgbClr>
              </a:outerShdw>
            </a:effectLst>
          </p:spPr>
          <p:txBody>
            <a:bodyPr wrap="square" lIns="219452" tIns="219452" rIns="219452" bIns="219452" numCol="1" anchor="t">
              <a:noAutofit/>
            </a:bodyPr>
            <a:lstStyle/>
            <a:p>
              <a:pPr defTabSz="1828800" hangingPunct="1">
                <a:defRPr>
                  <a:solidFill>
                    <a:srgbClr val="44546A"/>
                  </a:solidFill>
                  <a:latin typeface="Avenir Roman"/>
                  <a:ea typeface="Avenir Roman"/>
                  <a:cs typeface="Avenir Roman"/>
                  <a:sym typeface="Avenir Roman"/>
                </a:defRPr>
              </a:pPr>
              <a:endParaRPr sz="3600">
                <a:latin typeface="Avenir Roman"/>
                <a:ea typeface="Avenir Roman"/>
                <a:cs typeface="Avenir Roman"/>
              </a:endParaRPr>
            </a:p>
          </p:txBody>
        </p:sp>
        <p:sp>
          <p:nvSpPr>
            <p:cNvPr id="20" name="Rounded Rectangle 4"/>
            <p:cNvSpPr txBox="1"/>
            <p:nvPr/>
          </p:nvSpPr>
          <p:spPr>
            <a:xfrm>
              <a:off x="42368" y="10485"/>
              <a:ext cx="2586018" cy="5632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600" tIns="228600" rIns="228600" bIns="228600" numCol="1" anchor="ctr">
              <a:spAutoFit/>
            </a:bodyPr>
            <a:lstStyle>
              <a:lvl1pPr algn="ctr" defTabSz="1333500">
                <a:lnSpc>
                  <a:spcPct val="90000"/>
                </a:lnSpc>
                <a:spcBef>
                  <a:spcPts val="1000"/>
                </a:spcBef>
                <a:defRPr sz="2400">
                  <a:solidFill>
                    <a:srgbClr val="FFFFFF"/>
                  </a:solidFill>
                </a:defRPr>
              </a:lvl1pPr>
            </a:lstStyle>
            <a:p>
              <a:pPr defTabSz="2667000" hangingPunct="1">
                <a:spcBef>
                  <a:spcPts val="2000"/>
                </a:spcBef>
              </a:pPr>
              <a:r>
                <a:rPr sz="4800" dirty="0"/>
                <a:t>Content </a:t>
              </a:r>
              <a:r>
                <a:rPr sz="4800" dirty="0" err="1"/>
                <a:t>Creat</a:t>
              </a:r>
              <a:r>
                <a:rPr lang="en-GB" sz="4800" dirty="0"/>
                <a:t>ion</a:t>
              </a:r>
              <a:endParaRPr sz="4800" dirty="0"/>
            </a:p>
          </p:txBody>
        </p:sp>
      </p:grpSp>
      <p:pic>
        <p:nvPicPr>
          <p:cNvPr id="2" name="Picture 1"/>
          <p:cNvPicPr>
            <a:picLocks noChangeAspect="1"/>
          </p:cNvPicPr>
          <p:nvPr/>
        </p:nvPicPr>
        <p:blipFill>
          <a:blip r:embed="rId4"/>
          <a:stretch>
            <a:fillRect/>
          </a:stretch>
        </p:blipFill>
        <p:spPr>
          <a:xfrm>
            <a:off x="2738582" y="2561846"/>
            <a:ext cx="3589643" cy="10118773"/>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38991" y="162918"/>
            <a:ext cx="1338414" cy="1766705"/>
          </a:xfrm>
          <a:prstGeom prst="rect">
            <a:avLst/>
          </a:prstGeom>
        </p:spPr>
      </p:pic>
    </p:spTree>
    <p:extLst>
      <p:ext uri="{BB962C8B-B14F-4D97-AF65-F5344CB8AC3E}">
        <p14:creationId xmlns:p14="http://schemas.microsoft.com/office/powerpoint/2010/main" val="2257873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8" name="Slide Number"/>
          <p:cNvSpPr txBox="1">
            <a:spLocks noGrp="1"/>
          </p:cNvSpPr>
          <p:nvPr>
            <p:ph type="sldNum" sz="quarter" idx="4294967295"/>
          </p:nvPr>
        </p:nvSpPr>
        <p:spPr>
          <a:xfrm>
            <a:off x="1455828" y="12680619"/>
            <a:ext cx="514681" cy="52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lvl1pPr algn="ctr">
              <a:defRPr sz="2000" b="1">
                <a:solidFill>
                  <a:srgbClr val="FFFFFF"/>
                </a:solidFill>
                <a:latin typeface="+mj-lt"/>
                <a:ea typeface="+mj-ea"/>
                <a:cs typeface="+mj-cs"/>
                <a:sym typeface="Helvetica"/>
              </a:defRPr>
            </a:lvl1pPr>
          </a:lstStyle>
          <a:p>
            <a:fld id="{86CB4B4D-7CA3-9044-876B-883B54F8677D}" type="slidenum">
              <a:rPr/>
              <a:t>13</a:t>
            </a:fld>
            <a:endParaRPr/>
          </a:p>
        </p:txBody>
      </p:sp>
      <p:sp>
        <p:nvSpPr>
          <p:cNvPr id="12" name="Employee Advocacy"/>
          <p:cNvSpPr txBox="1">
            <a:spLocks/>
          </p:cNvSpPr>
          <p:nvPr/>
        </p:nvSpPr>
        <p:spPr>
          <a:xfrm>
            <a:off x="0" y="0"/>
            <a:ext cx="22231350" cy="1354799"/>
          </a:xfrm>
          <a:prstGeom prst="rect">
            <a:avLst/>
          </a:prstGeom>
        </p:spPr>
        <p:txBody>
          <a:bodyPr anchor="ctr">
            <a:noAutofit/>
          </a:bodyPr>
          <a:lstStyle>
            <a:lvl1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sz="7200" noProof="0" dirty="0">
                <a:solidFill>
                  <a:schemeClr val="bg2">
                    <a:lumMod val="50000"/>
                  </a:schemeClr>
                </a:solidFill>
              </a:rPr>
              <a:t>Level 0: Organic / Inactive</a:t>
            </a:r>
            <a:endParaRPr kumimoji="0" lang="en-GB" sz="7200" b="0" i="0" u="none" strike="noStrike" kern="0" cap="none" spc="0" normalizeH="0" baseline="0" noProof="0" dirty="0">
              <a:ln>
                <a:noFill/>
              </a:ln>
              <a:solidFill>
                <a:schemeClr val="bg2">
                  <a:lumMod val="50000"/>
                </a:schemeClr>
              </a:solidFill>
              <a:effectLst/>
              <a:uLnTx/>
              <a:uFillTx/>
              <a:sym typeface="Calibri"/>
            </a:endParaRPr>
          </a:p>
        </p:txBody>
      </p:sp>
      <p:grpSp>
        <p:nvGrpSpPr>
          <p:cNvPr id="16" name="Group 2"/>
          <p:cNvGrpSpPr/>
          <p:nvPr/>
        </p:nvGrpSpPr>
        <p:grpSpPr>
          <a:xfrm>
            <a:off x="12147131" y="2150482"/>
            <a:ext cx="11059334" cy="9362699"/>
            <a:chOff x="0" y="0"/>
            <a:chExt cx="10487024" cy="8808931"/>
          </a:xfrm>
        </p:grpSpPr>
        <p:pic>
          <p:nvPicPr>
            <p:cNvPr id="17" name="Picture 4" descr="Picture 4"/>
            <p:cNvPicPr>
              <a:picLocks noChangeAspect="1"/>
            </p:cNvPicPr>
            <p:nvPr/>
          </p:nvPicPr>
          <p:blipFill>
            <a:blip r:embed="rId3"/>
            <a:srcRect l="18448" t="19722" r="38286" b="12088"/>
            <a:stretch>
              <a:fillRect/>
            </a:stretch>
          </p:blipFill>
          <p:spPr>
            <a:xfrm>
              <a:off x="0" y="0"/>
              <a:ext cx="10487025" cy="8808932"/>
            </a:xfrm>
            <a:prstGeom prst="rect">
              <a:avLst/>
            </a:prstGeom>
            <a:ln w="3175" cap="flat">
              <a:solidFill>
                <a:schemeClr val="accent3">
                  <a:lumOff val="25098"/>
                </a:schemeClr>
              </a:solidFill>
              <a:prstDash val="solid"/>
              <a:round/>
            </a:ln>
            <a:effectLst/>
          </p:spPr>
        </p:pic>
        <p:sp>
          <p:nvSpPr>
            <p:cNvPr id="18" name="Rectangle 1"/>
            <p:cNvSpPr/>
            <p:nvPr/>
          </p:nvSpPr>
          <p:spPr>
            <a:xfrm>
              <a:off x="0" y="3588204"/>
              <a:ext cx="3152746" cy="522515"/>
            </a:xfrm>
            <a:prstGeom prst="rect">
              <a:avLst/>
            </a:prstGeom>
            <a:solidFill>
              <a:srgbClr val="000000"/>
            </a:solidFill>
            <a:ln w="25400" cap="flat">
              <a:solidFill>
                <a:srgbClr val="000000"/>
              </a:solidFill>
              <a:prstDash val="solid"/>
              <a:miter lim="800000"/>
            </a:ln>
            <a:effectLst/>
          </p:spPr>
          <p:txBody>
            <a:bodyPr wrap="square" lIns="109726" tIns="109726" rIns="109726" bIns="109726" numCol="1" anchor="ctr">
              <a:noAutofit/>
            </a:bodyPr>
            <a:lstStyle/>
            <a:p>
              <a:pPr>
                <a:defRPr>
                  <a:latin typeface="Calibri"/>
                  <a:ea typeface="Calibri"/>
                  <a:cs typeface="Calibri"/>
                  <a:sym typeface="Calibri"/>
                </a:defRPr>
              </a:pPr>
              <a:endParaRPr/>
            </a:p>
          </p:txBody>
        </p:sp>
      </p:grpSp>
      <p:sp>
        <p:nvSpPr>
          <p:cNvPr id="7" name="TextBox 6"/>
          <p:cNvSpPr txBox="1"/>
          <p:nvPr/>
        </p:nvSpPr>
        <p:spPr>
          <a:xfrm>
            <a:off x="641922" y="7745466"/>
            <a:ext cx="9805586" cy="54537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9726" tIns="109726" rIns="109726" bIns="109726" numCol="1" spcCol="38100" rtlCol="0" anchor="t">
            <a:spAutoFit/>
          </a:bodyPr>
          <a:lstStyle/>
          <a:p>
            <a:pPr marR="0" algn="l" defTabSz="713230" rtl="0" fontAlgn="auto" latinLnBrk="0" hangingPunct="0">
              <a:lnSpc>
                <a:spcPct val="100000"/>
              </a:lnSpc>
              <a:spcBef>
                <a:spcPts val="0"/>
              </a:spcBef>
              <a:spcAft>
                <a:spcPts val="2400"/>
              </a:spcAft>
              <a:buClrTx/>
              <a:buSzTx/>
              <a:tabLst/>
            </a:pPr>
            <a:r>
              <a:rPr lang="en-GB" sz="5400" u="sng" dirty="0">
                <a:solidFill>
                  <a:srgbClr val="000000"/>
                </a:solidFill>
                <a:latin typeface="Calibri" panose="020F0502020204030204" pitchFamily="34" charset="0"/>
                <a:cs typeface="Calibri" panose="020F0502020204030204" pitchFamily="34" charset="0"/>
              </a:rPr>
              <a:t>Characteristics:</a:t>
            </a:r>
          </a:p>
          <a:p>
            <a:pPr marL="685800" marR="0" indent="-685800" algn="l" defTabSz="713230" rtl="0" fontAlgn="auto" latinLnBrk="0" hangingPunct="0">
              <a:lnSpc>
                <a:spcPct val="100000"/>
              </a:lnSpc>
              <a:spcBef>
                <a:spcPts val="0"/>
              </a:spcBef>
              <a:spcAft>
                <a:spcPts val="2400"/>
              </a:spcAft>
              <a:buClrTx/>
              <a:buSzTx/>
              <a:buFont typeface="Calibri" panose="020F0502020204030204" pitchFamily="34" charset="0"/>
              <a:buChar char="×"/>
              <a:tabLst/>
            </a:pPr>
            <a:r>
              <a:rPr lang="en-GB" sz="5400" dirty="0">
                <a:solidFill>
                  <a:srgbClr val="000000"/>
                </a:solidFill>
                <a:latin typeface="Calibri" panose="020F0502020204030204" pitchFamily="34" charset="0"/>
                <a:cs typeface="Calibri" panose="020F0502020204030204" pitchFamily="34" charset="0"/>
              </a:rPr>
              <a:t>Incomplete profile</a:t>
            </a:r>
          </a:p>
          <a:p>
            <a:pPr marL="685800" marR="0" indent="-685800" algn="l" defTabSz="713230" rtl="0" fontAlgn="auto" latinLnBrk="0" hangingPunct="0">
              <a:lnSpc>
                <a:spcPct val="100000"/>
              </a:lnSpc>
              <a:spcBef>
                <a:spcPts val="0"/>
              </a:spcBef>
              <a:spcAft>
                <a:spcPts val="1200"/>
              </a:spcAft>
              <a:buClrTx/>
              <a:buSzTx/>
              <a:buFont typeface="Calibri" panose="020F0502020204030204" pitchFamily="34" charset="0"/>
              <a:buChar char="×"/>
              <a:tabLst/>
            </a:pPr>
            <a:r>
              <a:rPr lang="en-GB" sz="5400" dirty="0">
                <a:solidFill>
                  <a:srgbClr val="000000"/>
                </a:solidFill>
                <a:latin typeface="Calibri" panose="020F0502020204030204" pitchFamily="34" charset="0"/>
                <a:cs typeface="Calibri" panose="020F0502020204030204" pitchFamily="34" charset="0"/>
              </a:rPr>
              <a:t>Small / irrelevant networks</a:t>
            </a:r>
          </a:p>
          <a:p>
            <a:pPr marL="685800" marR="0" indent="-685800" algn="l" defTabSz="713230" rtl="0" fontAlgn="auto" latinLnBrk="0" hangingPunct="0">
              <a:lnSpc>
                <a:spcPct val="100000"/>
              </a:lnSpc>
              <a:spcBef>
                <a:spcPts val="0"/>
              </a:spcBef>
              <a:spcAft>
                <a:spcPts val="2400"/>
              </a:spcAft>
              <a:buClrTx/>
              <a:buSzTx/>
              <a:buFont typeface="Calibri" panose="020F0502020204030204" pitchFamily="34" charset="0"/>
              <a:buChar char="×"/>
              <a:tabLst/>
            </a:pPr>
            <a:r>
              <a:rPr lang="en-GB" sz="5400" dirty="0">
                <a:solidFill>
                  <a:srgbClr val="000000"/>
                </a:solidFill>
                <a:latin typeface="Calibri" panose="020F0502020204030204" pitchFamily="34" charset="0"/>
                <a:cs typeface="Calibri" panose="020F0502020204030204" pitchFamily="34" charset="0"/>
              </a:rPr>
              <a:t>Not posting or engaging in brand content</a:t>
            </a:r>
            <a:endParaRPr kumimoji="0" lang="en-GB" sz="540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Avenir Roman"/>
            </a:endParaRPr>
          </a:p>
        </p:txBody>
      </p:sp>
      <p:pic>
        <p:nvPicPr>
          <p:cNvPr id="6" name="Picture 5"/>
          <p:cNvPicPr>
            <a:picLocks noChangeAspect="1"/>
          </p:cNvPicPr>
          <p:nvPr/>
        </p:nvPicPr>
        <p:blipFill>
          <a:blip r:embed="rId4"/>
          <a:stretch>
            <a:fillRect/>
          </a:stretch>
        </p:blipFill>
        <p:spPr>
          <a:xfrm>
            <a:off x="16821392" y="8007594"/>
            <a:ext cx="6958964" cy="5197280"/>
          </a:xfrm>
          <a:prstGeom prst="rect">
            <a:avLst/>
          </a:prstGeom>
          <a:ln>
            <a:solidFill>
              <a:schemeClr val="bg1">
                <a:lumMod val="65000"/>
              </a:schemeClr>
            </a:solidFill>
          </a:ln>
          <a:effectLst/>
        </p:spPr>
      </p:pic>
      <p:pic>
        <p:nvPicPr>
          <p:cNvPr id="11" name="Picture 1" descr="Picture 1"/>
          <p:cNvPicPr>
            <a:picLocks noChangeAspect="1"/>
          </p:cNvPicPr>
          <p:nvPr/>
        </p:nvPicPr>
        <p:blipFill>
          <a:blip r:embed="rId5"/>
          <a:srcRect l="13628" t="12091" r="17483" b="14162"/>
          <a:stretch>
            <a:fillRect/>
          </a:stretch>
        </p:blipFill>
        <p:spPr>
          <a:xfrm>
            <a:off x="784796" y="2150481"/>
            <a:ext cx="8873553" cy="5340775"/>
          </a:xfrm>
          <a:prstGeom prst="rect">
            <a:avLst/>
          </a:prstGeom>
          <a:ln w="3175">
            <a:solidFill>
              <a:srgbClr val="A6A6A6"/>
            </a:solidFill>
          </a:ln>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38991" y="162918"/>
            <a:ext cx="1338414" cy="176670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3" name="Slide Number"/>
          <p:cNvSpPr txBox="1">
            <a:spLocks noGrp="1"/>
          </p:cNvSpPr>
          <p:nvPr>
            <p:ph type="sldNum" sz="quarter" idx="4294967295"/>
          </p:nvPr>
        </p:nvSpPr>
        <p:spPr>
          <a:xfrm>
            <a:off x="1455828" y="12680619"/>
            <a:ext cx="514681" cy="52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lvl1pPr algn="ctr">
              <a:defRPr sz="2000" b="1">
                <a:solidFill>
                  <a:srgbClr val="FFFFFF"/>
                </a:solidFill>
                <a:latin typeface="+mj-lt"/>
                <a:ea typeface="+mj-ea"/>
                <a:cs typeface="+mj-cs"/>
                <a:sym typeface="Helvetica"/>
              </a:defRPr>
            </a:lvl1pPr>
          </a:lstStyle>
          <a:p>
            <a:fld id="{86CB4B4D-7CA3-9044-876B-883B54F8677D}" type="slidenum">
              <a:rPr/>
              <a:t>14</a:t>
            </a:fld>
            <a:endParaRPr/>
          </a:p>
        </p:txBody>
      </p:sp>
      <p:sp>
        <p:nvSpPr>
          <p:cNvPr id="12" name="Employee Advocacy"/>
          <p:cNvSpPr txBox="1">
            <a:spLocks/>
          </p:cNvSpPr>
          <p:nvPr/>
        </p:nvSpPr>
        <p:spPr>
          <a:xfrm>
            <a:off x="0" y="0"/>
            <a:ext cx="22231350" cy="1354799"/>
          </a:xfrm>
          <a:prstGeom prst="rect">
            <a:avLst/>
          </a:prstGeom>
        </p:spPr>
        <p:txBody>
          <a:bodyPr anchor="ctr">
            <a:noAutofit/>
          </a:bodyPr>
          <a:lstStyle>
            <a:lvl1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sz="7200" dirty="0">
                <a:solidFill>
                  <a:schemeClr val="bg2">
                    <a:lumMod val="50000"/>
                  </a:schemeClr>
                </a:solidFill>
              </a:rPr>
              <a:t>Level 1: Brand Aligned</a:t>
            </a:r>
            <a:endParaRPr kumimoji="0" lang="en-GB" sz="7200" b="0" i="0" u="none" strike="noStrike" kern="0" cap="none" spc="0" normalizeH="0" baseline="0" noProof="0" dirty="0">
              <a:ln>
                <a:noFill/>
              </a:ln>
              <a:solidFill>
                <a:schemeClr val="bg2">
                  <a:lumMod val="50000"/>
                </a:schemeClr>
              </a:solidFill>
              <a:effectLst/>
              <a:uLnTx/>
              <a:uFillTx/>
              <a:sym typeface="Calibri"/>
            </a:endParaRPr>
          </a:p>
        </p:txBody>
      </p:sp>
      <p:sp>
        <p:nvSpPr>
          <p:cNvPr id="10" name="TextBox 9"/>
          <p:cNvSpPr txBox="1"/>
          <p:nvPr/>
        </p:nvSpPr>
        <p:spPr>
          <a:xfrm>
            <a:off x="641922" y="7745466"/>
            <a:ext cx="9805586" cy="67464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9726" tIns="109726" rIns="109726" bIns="109726" numCol="1" spcCol="38100" rtlCol="0" anchor="t">
            <a:spAutoFit/>
          </a:bodyPr>
          <a:lstStyle/>
          <a:p>
            <a:pPr marR="0" algn="l" defTabSz="713230" rtl="0" fontAlgn="auto" latinLnBrk="0" hangingPunct="0">
              <a:lnSpc>
                <a:spcPct val="100000"/>
              </a:lnSpc>
              <a:spcBef>
                <a:spcPts val="0"/>
              </a:spcBef>
              <a:spcAft>
                <a:spcPts val="2400"/>
              </a:spcAft>
              <a:buClrTx/>
              <a:buSzTx/>
              <a:tabLst/>
            </a:pPr>
            <a:r>
              <a:rPr lang="en-GB" sz="5400" u="sng" dirty="0">
                <a:solidFill>
                  <a:srgbClr val="000000"/>
                </a:solidFill>
                <a:latin typeface="Calibri" panose="020F0502020204030204" pitchFamily="34" charset="0"/>
                <a:cs typeface="Calibri" panose="020F0502020204030204" pitchFamily="34" charset="0"/>
              </a:rPr>
              <a:t>Characteristics:</a:t>
            </a:r>
          </a:p>
          <a:p>
            <a:pPr marL="685800" marR="0" indent="-685800" algn="l" defTabSz="713230" rtl="0" fontAlgn="auto" latinLnBrk="0" hangingPunct="0">
              <a:lnSpc>
                <a:spcPct val="100000"/>
              </a:lnSpc>
              <a:spcBef>
                <a:spcPts val="0"/>
              </a:spcBef>
              <a:spcAft>
                <a:spcPts val="2400"/>
              </a:spcAft>
              <a:buClrTx/>
              <a:buSzTx/>
              <a:buFont typeface="Wingdings" panose="05000000000000000000" pitchFamily="2" charset="2"/>
              <a:buChar char="ü"/>
              <a:tabLst/>
            </a:pPr>
            <a:r>
              <a:rPr lang="en-GB" sz="5400" dirty="0">
                <a:solidFill>
                  <a:srgbClr val="000000"/>
                </a:solidFill>
                <a:latin typeface="Calibri" panose="020F0502020204030204" pitchFamily="34" charset="0"/>
                <a:cs typeface="Calibri" panose="020F0502020204030204" pitchFamily="34" charset="0"/>
              </a:rPr>
              <a:t>Branded profile</a:t>
            </a:r>
          </a:p>
          <a:p>
            <a:pPr marL="685800" marR="0" indent="-685800" algn="l" defTabSz="713230" rtl="0" fontAlgn="auto" latinLnBrk="0" hangingPunct="0">
              <a:lnSpc>
                <a:spcPct val="100000"/>
              </a:lnSpc>
              <a:spcBef>
                <a:spcPts val="0"/>
              </a:spcBef>
              <a:spcAft>
                <a:spcPts val="1200"/>
              </a:spcAft>
              <a:buClrTx/>
              <a:buSzTx/>
              <a:buFont typeface="Wingdings" panose="05000000000000000000" pitchFamily="2" charset="2"/>
              <a:buChar char="ü"/>
              <a:tabLst/>
            </a:pPr>
            <a:r>
              <a:rPr lang="en-GB" sz="5400" dirty="0">
                <a:solidFill>
                  <a:srgbClr val="000000"/>
                </a:solidFill>
                <a:latin typeface="Calibri" panose="020F0502020204030204" pitchFamily="34" charset="0"/>
                <a:cs typeface="Calibri" panose="020F0502020204030204" pitchFamily="34" charset="0"/>
              </a:rPr>
              <a:t>Content aligned to audience</a:t>
            </a:r>
          </a:p>
          <a:p>
            <a:pPr marL="685800" marR="0" indent="-685800" algn="l" defTabSz="713230" rtl="0" fontAlgn="auto" latinLnBrk="0" hangingPunct="0">
              <a:lnSpc>
                <a:spcPct val="100000"/>
              </a:lnSpc>
              <a:spcBef>
                <a:spcPts val="0"/>
              </a:spcBef>
              <a:spcAft>
                <a:spcPts val="2400"/>
              </a:spcAft>
              <a:buClrTx/>
              <a:buSzTx/>
              <a:buFont typeface="Wingdings" panose="05000000000000000000" pitchFamily="2" charset="2"/>
              <a:buChar char="ü"/>
              <a:tabLst/>
            </a:pPr>
            <a:r>
              <a:rPr lang="en-GB" sz="5400" dirty="0">
                <a:solidFill>
                  <a:srgbClr val="000000"/>
                </a:solidFill>
                <a:latin typeface="Calibri" panose="020F0502020204030204" pitchFamily="34" charset="0"/>
                <a:cs typeface="Calibri" panose="020F0502020204030204" pitchFamily="34" charset="0"/>
              </a:rPr>
              <a:t>Links to corporate sites</a:t>
            </a:r>
          </a:p>
          <a:p>
            <a:pPr marL="685800" marR="0" indent="-685800" algn="l" defTabSz="713230" rtl="0" fontAlgn="auto" latinLnBrk="0" hangingPunct="0">
              <a:lnSpc>
                <a:spcPct val="100000"/>
              </a:lnSpc>
              <a:spcBef>
                <a:spcPts val="0"/>
              </a:spcBef>
              <a:spcAft>
                <a:spcPts val="2400"/>
              </a:spcAft>
              <a:buClrTx/>
              <a:buSzTx/>
              <a:buFont typeface="Wingdings" panose="05000000000000000000" pitchFamily="2" charset="2"/>
              <a:buChar char="ü"/>
              <a:tabLst/>
            </a:pPr>
            <a:r>
              <a:rPr lang="en-GB" sz="5400" dirty="0">
                <a:solidFill>
                  <a:srgbClr val="000000"/>
                </a:solidFill>
                <a:latin typeface="Calibri" panose="020F0502020204030204" pitchFamily="34" charset="0"/>
                <a:cs typeface="Calibri" panose="020F0502020204030204" pitchFamily="34" charset="0"/>
              </a:rPr>
              <a:t>Strategic network growth</a:t>
            </a:r>
          </a:p>
          <a:p>
            <a:pPr marL="685800" marR="0" indent="-685800" algn="l" defTabSz="713230" rtl="0" fontAlgn="auto" latinLnBrk="0" hangingPunct="0">
              <a:lnSpc>
                <a:spcPct val="100000"/>
              </a:lnSpc>
              <a:spcBef>
                <a:spcPts val="0"/>
              </a:spcBef>
              <a:spcAft>
                <a:spcPts val="1200"/>
              </a:spcAft>
              <a:buClrTx/>
              <a:buSzTx/>
              <a:buFont typeface="Calibri" panose="020F0502020204030204" pitchFamily="34" charset="0"/>
              <a:buChar char="×"/>
              <a:tabLst/>
            </a:pPr>
            <a:endParaRPr kumimoji="0" lang="en-GB" sz="540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Avenir Roman"/>
            </a:endParaRPr>
          </a:p>
        </p:txBody>
      </p:sp>
      <p:pic>
        <p:nvPicPr>
          <p:cNvPr id="11" name="Picture 7" descr="Picture 7"/>
          <p:cNvPicPr>
            <a:picLocks noChangeAspect="1"/>
          </p:cNvPicPr>
          <p:nvPr/>
        </p:nvPicPr>
        <p:blipFill>
          <a:blip r:embed="rId3"/>
          <a:srcRect l="14861" t="13863" r="17482" b="15543"/>
          <a:stretch>
            <a:fillRect/>
          </a:stretch>
        </p:blipFill>
        <p:spPr>
          <a:xfrm>
            <a:off x="784796" y="2144870"/>
            <a:ext cx="8873553" cy="5346386"/>
          </a:xfrm>
          <a:prstGeom prst="rect">
            <a:avLst/>
          </a:prstGeom>
          <a:ln w="3175">
            <a:solidFill>
              <a:srgbClr val="A6A6A6"/>
            </a:solidFill>
          </a:ln>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38991" y="162918"/>
            <a:ext cx="1338414" cy="1766705"/>
          </a:xfrm>
          <a:prstGeom prst="rect">
            <a:avLst/>
          </a:prstGeom>
        </p:spPr>
      </p:pic>
      <p:pic>
        <p:nvPicPr>
          <p:cNvPr id="14" name="Picture 1" descr="Picture 1"/>
          <p:cNvPicPr>
            <a:picLocks noChangeAspect="1"/>
          </p:cNvPicPr>
          <p:nvPr/>
        </p:nvPicPr>
        <p:blipFill>
          <a:blip r:embed="rId5"/>
          <a:srcRect l="21888" t="19620" r="39512" b="8115"/>
          <a:stretch>
            <a:fillRect/>
          </a:stretch>
        </p:blipFill>
        <p:spPr>
          <a:xfrm>
            <a:off x="11631716" y="2144870"/>
            <a:ext cx="10599633" cy="10576090"/>
          </a:xfrm>
          <a:prstGeom prst="rect">
            <a:avLst/>
          </a:prstGeom>
          <a:ln w="3175">
            <a:solidFill>
              <a:srgbClr val="808080"/>
            </a:solidFill>
          </a:ln>
        </p:spPr>
      </p:pic>
      <p:sp>
        <p:nvSpPr>
          <p:cNvPr id="18" name="Rectangle: Rounded Corners 16"/>
          <p:cNvSpPr/>
          <p:nvPr/>
        </p:nvSpPr>
        <p:spPr>
          <a:xfrm>
            <a:off x="11631716" y="2130100"/>
            <a:ext cx="10588515" cy="3079193"/>
          </a:xfrm>
          <a:prstGeom prst="roundRect">
            <a:avLst>
              <a:gd name="adj" fmla="val 3518"/>
            </a:avLst>
          </a:prstGeom>
          <a:ln w="88900">
            <a:solidFill>
              <a:srgbClr val="FF0000"/>
            </a:solidFill>
            <a:miter/>
          </a:ln>
        </p:spPr>
        <p:txBody>
          <a:bodyPr lIns="45718" tIns="45718" rIns="45718" bIns="45718" anchor="ctr"/>
          <a:lstStyle/>
          <a:p>
            <a:pPr marL="0" marR="0" lvl="0" indent="0" defTabSz="267461" eaLnBrk="1" fontAlgn="auto" latinLnBrk="0" hangingPunct="1">
              <a:lnSpc>
                <a:spcPct val="100000"/>
              </a:lnSpc>
              <a:spcBef>
                <a:spcPts val="0"/>
              </a:spcBef>
              <a:spcAft>
                <a:spcPts val="0"/>
              </a:spcAft>
              <a:buClrTx/>
              <a:buSzTx/>
              <a:buFontTx/>
              <a:buNone/>
              <a:tabLst/>
              <a:defRPr sz="1200">
                <a:solidFill>
                  <a:srgbClr val="44546A"/>
                </a:solidFill>
                <a:latin typeface="+mn-lt"/>
                <a:ea typeface="+mn-ea"/>
                <a:cs typeface="+mn-cs"/>
                <a:sym typeface="Helvetica"/>
              </a:defRPr>
            </a:pPr>
            <a:endParaRPr kumimoji="0" sz="1200" b="0" i="0" u="none" strike="noStrike" kern="0" cap="none" spc="0" normalizeH="0" baseline="0" noProof="0">
              <a:ln>
                <a:noFill/>
              </a:ln>
              <a:solidFill>
                <a:srgbClr val="44546A"/>
              </a:solidFill>
              <a:effectLst/>
              <a:uLnTx/>
              <a:uFillTx/>
              <a:latin typeface="+mn-lt"/>
              <a:ea typeface="+mn-ea"/>
              <a:cs typeface="+mn-cs"/>
              <a:sym typeface="Helvetica"/>
            </a:endParaRPr>
          </a:p>
        </p:txBody>
      </p:sp>
      <p:sp>
        <p:nvSpPr>
          <p:cNvPr id="21" name="Rectangle: Rounded Corners 17"/>
          <p:cNvSpPr/>
          <p:nvPr/>
        </p:nvSpPr>
        <p:spPr>
          <a:xfrm>
            <a:off x="11642834" y="5766373"/>
            <a:ext cx="7277796" cy="1158793"/>
          </a:xfrm>
          <a:prstGeom prst="roundRect">
            <a:avLst>
              <a:gd name="adj" fmla="val 16667"/>
            </a:avLst>
          </a:prstGeom>
          <a:ln w="88900">
            <a:solidFill>
              <a:srgbClr val="FF0000"/>
            </a:solidFill>
            <a:miter/>
          </a:ln>
        </p:spPr>
        <p:txBody>
          <a:bodyPr lIns="45718" tIns="45718" rIns="45718" bIns="45718" anchor="ctr"/>
          <a:lstStyle/>
          <a:p>
            <a:pPr marL="0" marR="0" lvl="0" indent="0" defTabSz="267461" eaLnBrk="1" fontAlgn="auto" latinLnBrk="0" hangingPunct="1">
              <a:lnSpc>
                <a:spcPct val="100000"/>
              </a:lnSpc>
              <a:spcBef>
                <a:spcPts val="0"/>
              </a:spcBef>
              <a:spcAft>
                <a:spcPts val="0"/>
              </a:spcAft>
              <a:buClrTx/>
              <a:buSzTx/>
              <a:buFontTx/>
              <a:buNone/>
              <a:tabLst/>
              <a:defRPr sz="1200">
                <a:solidFill>
                  <a:srgbClr val="44546A"/>
                </a:solidFill>
                <a:latin typeface="+mn-lt"/>
                <a:ea typeface="+mn-ea"/>
                <a:cs typeface="+mn-cs"/>
                <a:sym typeface="Helvetica"/>
              </a:defRPr>
            </a:pPr>
            <a:endParaRPr kumimoji="0" sz="1200" b="0" i="0" u="none" strike="noStrike" kern="0" cap="none" spc="0" normalizeH="0" baseline="0" noProof="0">
              <a:ln>
                <a:noFill/>
              </a:ln>
              <a:solidFill>
                <a:srgbClr val="44546A"/>
              </a:solidFill>
              <a:effectLst/>
              <a:uLnTx/>
              <a:uFillTx/>
              <a:latin typeface="+mn-lt"/>
              <a:ea typeface="+mn-ea"/>
              <a:cs typeface="+mn-cs"/>
              <a:sym typeface="Helvetica"/>
            </a:endParaRPr>
          </a:p>
        </p:txBody>
      </p:sp>
      <p:sp>
        <p:nvSpPr>
          <p:cNvPr id="22" name="Rectangle: Rounded Corners 18"/>
          <p:cNvSpPr/>
          <p:nvPr/>
        </p:nvSpPr>
        <p:spPr>
          <a:xfrm>
            <a:off x="11642834" y="7432915"/>
            <a:ext cx="10588515" cy="2195987"/>
          </a:xfrm>
          <a:prstGeom prst="roundRect">
            <a:avLst>
              <a:gd name="adj" fmla="val 4344"/>
            </a:avLst>
          </a:prstGeom>
          <a:ln w="88900">
            <a:solidFill>
              <a:srgbClr val="FF0000"/>
            </a:solidFill>
            <a:miter/>
          </a:ln>
        </p:spPr>
        <p:txBody>
          <a:bodyPr lIns="45718" tIns="45718" rIns="45718" bIns="45718" anchor="ctr"/>
          <a:lstStyle/>
          <a:p>
            <a:pPr marL="0" marR="0" lvl="0" indent="0" defTabSz="267461" eaLnBrk="1" fontAlgn="auto" latinLnBrk="0" hangingPunct="1">
              <a:lnSpc>
                <a:spcPct val="100000"/>
              </a:lnSpc>
              <a:spcBef>
                <a:spcPts val="0"/>
              </a:spcBef>
              <a:spcAft>
                <a:spcPts val="0"/>
              </a:spcAft>
              <a:buClrTx/>
              <a:buSzTx/>
              <a:buFontTx/>
              <a:buNone/>
              <a:tabLst/>
              <a:defRPr sz="1200">
                <a:solidFill>
                  <a:srgbClr val="44546A"/>
                </a:solidFill>
                <a:latin typeface="+mn-lt"/>
                <a:ea typeface="+mn-ea"/>
                <a:cs typeface="+mn-cs"/>
                <a:sym typeface="Helvetica"/>
              </a:defRPr>
            </a:pPr>
            <a:endParaRPr kumimoji="0" sz="1200" b="0" i="0" u="none" strike="noStrike" kern="0" cap="none" spc="0" normalizeH="0" baseline="0" noProof="0">
              <a:ln>
                <a:noFill/>
              </a:ln>
              <a:solidFill>
                <a:srgbClr val="44546A"/>
              </a:solidFill>
              <a:effectLst/>
              <a:uLnTx/>
              <a:uFillTx/>
              <a:latin typeface="+mn-lt"/>
              <a:ea typeface="+mn-ea"/>
              <a:cs typeface="+mn-cs"/>
              <a:sym typeface="Helvetica"/>
            </a:endParaRPr>
          </a:p>
        </p:txBody>
      </p:sp>
      <p:sp>
        <p:nvSpPr>
          <p:cNvPr id="23" name="Rectangle: Rounded Corners 19"/>
          <p:cNvSpPr/>
          <p:nvPr/>
        </p:nvSpPr>
        <p:spPr>
          <a:xfrm>
            <a:off x="11631712" y="9962405"/>
            <a:ext cx="10588519" cy="1713976"/>
          </a:xfrm>
          <a:prstGeom prst="roundRect">
            <a:avLst>
              <a:gd name="adj" fmla="val 3422"/>
            </a:avLst>
          </a:prstGeom>
          <a:ln w="88900">
            <a:solidFill>
              <a:srgbClr val="FF0000"/>
            </a:solidFill>
            <a:miter/>
          </a:ln>
        </p:spPr>
        <p:txBody>
          <a:bodyPr lIns="45718" tIns="45718" rIns="45718" bIns="45718" anchor="ctr"/>
          <a:lstStyle/>
          <a:p>
            <a:pPr marL="0" marR="0" lvl="0" indent="0" defTabSz="267461" eaLnBrk="1" fontAlgn="auto" latinLnBrk="0" hangingPunct="1">
              <a:lnSpc>
                <a:spcPct val="100000"/>
              </a:lnSpc>
              <a:spcBef>
                <a:spcPts val="0"/>
              </a:spcBef>
              <a:spcAft>
                <a:spcPts val="0"/>
              </a:spcAft>
              <a:buClrTx/>
              <a:buSzTx/>
              <a:buFontTx/>
              <a:buNone/>
              <a:tabLst/>
              <a:defRPr sz="1200">
                <a:solidFill>
                  <a:srgbClr val="44546A"/>
                </a:solidFill>
                <a:latin typeface="+mn-lt"/>
                <a:ea typeface="+mn-ea"/>
                <a:cs typeface="+mn-cs"/>
                <a:sym typeface="Helvetica"/>
              </a:defRPr>
            </a:pPr>
            <a:endParaRPr kumimoji="0" sz="1200" b="0" i="0" u="none" strike="noStrike" kern="0" cap="none" spc="0" normalizeH="0" baseline="0" noProof="0">
              <a:ln>
                <a:noFill/>
              </a:ln>
              <a:solidFill>
                <a:srgbClr val="44546A"/>
              </a:solidFill>
              <a:effectLst/>
              <a:uLnTx/>
              <a:uFillTx/>
              <a:latin typeface="+mn-lt"/>
              <a:ea typeface="+mn-ea"/>
              <a:cs typeface="+mn-cs"/>
              <a:sym typeface="Helvetica"/>
            </a:endParaRPr>
          </a:p>
        </p:txBody>
      </p:sp>
      <p:sp>
        <p:nvSpPr>
          <p:cNvPr id="24" name="Rectangle: Rounded Corners 19"/>
          <p:cNvSpPr/>
          <p:nvPr/>
        </p:nvSpPr>
        <p:spPr>
          <a:xfrm>
            <a:off x="11631712" y="11683766"/>
            <a:ext cx="10588519" cy="1037194"/>
          </a:xfrm>
          <a:prstGeom prst="roundRect">
            <a:avLst>
              <a:gd name="adj" fmla="val 3422"/>
            </a:avLst>
          </a:prstGeom>
          <a:ln w="88900">
            <a:solidFill>
              <a:srgbClr val="FF0000"/>
            </a:solidFill>
            <a:miter/>
          </a:ln>
        </p:spPr>
        <p:txBody>
          <a:bodyPr lIns="45718" tIns="45718" rIns="45718" bIns="45718" anchor="ctr"/>
          <a:lstStyle/>
          <a:p>
            <a:pPr marL="0" marR="0" lvl="0" indent="0" defTabSz="267461" eaLnBrk="1" fontAlgn="auto" latinLnBrk="0" hangingPunct="1">
              <a:lnSpc>
                <a:spcPct val="100000"/>
              </a:lnSpc>
              <a:spcBef>
                <a:spcPts val="0"/>
              </a:spcBef>
              <a:spcAft>
                <a:spcPts val="0"/>
              </a:spcAft>
              <a:buClrTx/>
              <a:buSzTx/>
              <a:buFontTx/>
              <a:buNone/>
              <a:tabLst/>
              <a:defRPr sz="1200">
                <a:solidFill>
                  <a:srgbClr val="44546A"/>
                </a:solidFill>
                <a:latin typeface="+mn-lt"/>
                <a:ea typeface="+mn-ea"/>
                <a:cs typeface="+mn-cs"/>
                <a:sym typeface="Helvetica"/>
              </a:defRPr>
            </a:pPr>
            <a:endParaRPr kumimoji="0" sz="1200" b="0" i="0" u="none" strike="noStrike" kern="0" cap="none" spc="0" normalizeH="0" baseline="0" noProof="0">
              <a:ln>
                <a:noFill/>
              </a:ln>
              <a:solidFill>
                <a:srgbClr val="44546A"/>
              </a:solidFill>
              <a:effectLst/>
              <a:uLnTx/>
              <a:uFillTx/>
              <a:latin typeface="+mn-lt"/>
              <a:ea typeface="+mn-ea"/>
              <a:cs typeface="+mn-cs"/>
              <a:sym typeface="Helvetica"/>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advAuto="0"/>
      <p:bldP spid="21" grpId="0" animBg="1"/>
      <p:bldP spid="22" grpId="0" animBg="1" advAuto="0"/>
      <p:bldP spid="23" grpId="0" animBg="1"/>
      <p:bldP spid="24"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3" name="Slide Number"/>
          <p:cNvSpPr txBox="1">
            <a:spLocks noGrp="1"/>
          </p:cNvSpPr>
          <p:nvPr>
            <p:ph type="sldNum" sz="quarter" idx="4294967295"/>
          </p:nvPr>
        </p:nvSpPr>
        <p:spPr>
          <a:xfrm>
            <a:off x="1455828" y="12680619"/>
            <a:ext cx="514681" cy="52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lvl1pPr algn="ctr">
              <a:defRPr sz="2000" b="1">
                <a:solidFill>
                  <a:srgbClr val="FFFFFF"/>
                </a:solidFill>
                <a:latin typeface="+mj-lt"/>
                <a:ea typeface="+mj-ea"/>
                <a:cs typeface="+mj-cs"/>
                <a:sym typeface="Helvetica"/>
              </a:defRPr>
            </a:lvl1pPr>
          </a:lstStyle>
          <a:p>
            <a:fld id="{86CB4B4D-7CA3-9044-876B-883B54F8677D}" type="slidenum">
              <a:rPr/>
              <a:t>15</a:t>
            </a:fld>
            <a:endParaRPr/>
          </a:p>
        </p:txBody>
      </p:sp>
      <p:sp>
        <p:nvSpPr>
          <p:cNvPr id="12" name="Employee Advocacy"/>
          <p:cNvSpPr txBox="1">
            <a:spLocks/>
          </p:cNvSpPr>
          <p:nvPr/>
        </p:nvSpPr>
        <p:spPr>
          <a:xfrm>
            <a:off x="0" y="0"/>
            <a:ext cx="22231350" cy="1354799"/>
          </a:xfrm>
          <a:prstGeom prst="rect">
            <a:avLst/>
          </a:prstGeom>
        </p:spPr>
        <p:txBody>
          <a:bodyPr anchor="ctr">
            <a:noAutofit/>
          </a:bodyPr>
          <a:lstStyle>
            <a:lvl1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sz="7200" noProof="0" dirty="0">
                <a:solidFill>
                  <a:schemeClr val="bg2">
                    <a:lumMod val="50000"/>
                  </a:schemeClr>
                </a:solidFill>
              </a:rPr>
              <a:t>Level 2: Share &amp; Engage</a:t>
            </a:r>
            <a:endParaRPr kumimoji="0" lang="en-GB" sz="7200" b="0" i="0" u="none" strike="noStrike" kern="0" cap="none" spc="0" normalizeH="0" baseline="0" noProof="0" dirty="0">
              <a:ln>
                <a:noFill/>
              </a:ln>
              <a:solidFill>
                <a:schemeClr val="bg2">
                  <a:lumMod val="50000"/>
                </a:schemeClr>
              </a:solidFill>
              <a:effectLst/>
              <a:uLnTx/>
              <a:uFillTx/>
              <a:sym typeface="Calibri"/>
            </a:endParaRPr>
          </a:p>
        </p:txBody>
      </p:sp>
      <p:grpSp>
        <p:nvGrpSpPr>
          <p:cNvPr id="3" name="Group 2"/>
          <p:cNvGrpSpPr/>
          <p:nvPr/>
        </p:nvGrpSpPr>
        <p:grpSpPr>
          <a:xfrm>
            <a:off x="11030245" y="2115652"/>
            <a:ext cx="9442651" cy="8089949"/>
            <a:chOff x="12260068" y="7153427"/>
            <a:chExt cx="7988338" cy="7172325"/>
          </a:xfrm>
        </p:grpSpPr>
        <p:pic>
          <p:nvPicPr>
            <p:cNvPr id="4" name="Picture 3"/>
            <p:cNvPicPr>
              <a:picLocks noChangeAspect="1"/>
            </p:cNvPicPr>
            <p:nvPr/>
          </p:nvPicPr>
          <p:blipFill rotWithShape="1">
            <a:blip r:embed="rId3"/>
            <a:srcRect l="31592" t="25075" r="38580" b="24675"/>
            <a:stretch/>
          </p:blipFill>
          <p:spPr>
            <a:xfrm>
              <a:off x="12260068" y="7153427"/>
              <a:ext cx="7988338" cy="7172325"/>
            </a:xfrm>
            <a:prstGeom prst="rect">
              <a:avLst/>
            </a:prstGeom>
            <a:ln w="3175">
              <a:solidFill>
                <a:schemeClr val="accent3">
                  <a:lumOff val="25098"/>
                </a:schemeClr>
              </a:solidFill>
            </a:ln>
          </p:spPr>
        </p:pic>
        <p:sp>
          <p:nvSpPr>
            <p:cNvPr id="6" name="Rectangle: Rounded Corners 5"/>
            <p:cNvSpPr/>
            <p:nvPr/>
          </p:nvSpPr>
          <p:spPr>
            <a:xfrm>
              <a:off x="12260068" y="7244032"/>
              <a:ext cx="2176160" cy="599382"/>
            </a:xfrm>
            <a:prstGeom prst="roundRect">
              <a:avLst/>
            </a:prstGeom>
            <a:noFill/>
            <a:ln w="762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9726" tIns="109726" rIns="109726" bIns="109726" numCol="1" spcCol="38100" rtlCol="0" anchor="ctr">
              <a:spAutoFit/>
            </a:bodyPr>
            <a:lstStyle/>
            <a:p>
              <a:pPr marL="0" marR="0" indent="0" algn="l" defTabSz="71323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44546A"/>
                </a:solidFill>
                <a:effectLst/>
                <a:uFillTx/>
                <a:latin typeface="+mn-lt"/>
                <a:ea typeface="+mn-ea"/>
                <a:cs typeface="+mn-cs"/>
                <a:sym typeface="Avenir Roman"/>
              </a:endParaRPr>
            </a:p>
          </p:txBody>
        </p:sp>
      </p:grpSp>
      <p:sp>
        <p:nvSpPr>
          <p:cNvPr id="20" name="TextBox 19"/>
          <p:cNvSpPr txBox="1"/>
          <p:nvPr/>
        </p:nvSpPr>
        <p:spPr>
          <a:xfrm>
            <a:off x="641922" y="7745466"/>
            <a:ext cx="9805586" cy="47766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9726" tIns="109726" rIns="109726" bIns="109726" numCol="1" spcCol="38100" rtlCol="0" anchor="t">
            <a:spAutoFit/>
          </a:bodyPr>
          <a:lstStyle/>
          <a:p>
            <a:pPr marR="0" algn="l" defTabSz="713230" rtl="0" fontAlgn="auto" latinLnBrk="0" hangingPunct="0">
              <a:lnSpc>
                <a:spcPct val="100000"/>
              </a:lnSpc>
              <a:spcBef>
                <a:spcPts val="0"/>
              </a:spcBef>
              <a:spcAft>
                <a:spcPts val="2400"/>
              </a:spcAft>
              <a:buClrTx/>
              <a:buSzTx/>
              <a:tabLst/>
            </a:pPr>
            <a:r>
              <a:rPr lang="en-GB" sz="5400" u="sng" dirty="0">
                <a:solidFill>
                  <a:srgbClr val="000000"/>
                </a:solidFill>
                <a:latin typeface="Calibri" panose="020F0502020204030204" pitchFamily="34" charset="0"/>
                <a:cs typeface="Calibri" panose="020F0502020204030204" pitchFamily="34" charset="0"/>
              </a:rPr>
              <a:t>Characteristics:</a:t>
            </a:r>
          </a:p>
          <a:p>
            <a:pPr marL="685800" marR="0" indent="-685800" algn="l" defTabSz="713230" rtl="0" fontAlgn="auto" latinLnBrk="0" hangingPunct="0">
              <a:lnSpc>
                <a:spcPct val="100000"/>
              </a:lnSpc>
              <a:spcBef>
                <a:spcPts val="0"/>
              </a:spcBef>
              <a:spcAft>
                <a:spcPts val="2400"/>
              </a:spcAft>
              <a:buClrTx/>
              <a:buSzTx/>
              <a:buFont typeface="Wingdings" panose="05000000000000000000" pitchFamily="2" charset="2"/>
              <a:buChar char="ü"/>
              <a:tabLst/>
            </a:pPr>
            <a:r>
              <a:rPr lang="en-GB" sz="5400" dirty="0">
                <a:solidFill>
                  <a:srgbClr val="000000"/>
                </a:solidFill>
                <a:latin typeface="Calibri" panose="020F0502020204030204" pitchFamily="34" charset="0"/>
                <a:cs typeface="Calibri" panose="020F0502020204030204" pitchFamily="34" charset="0"/>
              </a:rPr>
              <a:t>Active within network</a:t>
            </a:r>
          </a:p>
          <a:p>
            <a:pPr marL="685800" marR="0" indent="-685800" algn="l" defTabSz="713230" rtl="0" fontAlgn="auto" latinLnBrk="0" hangingPunct="0">
              <a:lnSpc>
                <a:spcPct val="100000"/>
              </a:lnSpc>
              <a:spcBef>
                <a:spcPts val="0"/>
              </a:spcBef>
              <a:spcAft>
                <a:spcPts val="2400"/>
              </a:spcAft>
              <a:buClrTx/>
              <a:buSzTx/>
              <a:buFont typeface="Wingdings" panose="05000000000000000000" pitchFamily="2" charset="2"/>
              <a:buChar char="ü"/>
              <a:tabLst/>
            </a:pPr>
            <a:r>
              <a:rPr lang="en-GB" sz="5400" dirty="0">
                <a:solidFill>
                  <a:srgbClr val="000000"/>
                </a:solidFill>
                <a:latin typeface="Calibri" panose="020F0502020204030204" pitchFamily="34" charset="0"/>
                <a:cs typeface="Calibri" panose="020F0502020204030204" pitchFamily="34" charset="0"/>
              </a:rPr>
              <a:t>Track company content</a:t>
            </a:r>
          </a:p>
          <a:p>
            <a:pPr marL="685800" marR="0" indent="-685800" algn="l" defTabSz="713230" rtl="0" fontAlgn="auto" latinLnBrk="0" hangingPunct="0">
              <a:lnSpc>
                <a:spcPct val="100000"/>
              </a:lnSpc>
              <a:spcBef>
                <a:spcPts val="0"/>
              </a:spcBef>
              <a:spcAft>
                <a:spcPts val="2400"/>
              </a:spcAft>
              <a:buClrTx/>
              <a:buSzTx/>
              <a:buFont typeface="Wingdings" panose="05000000000000000000" pitchFamily="2" charset="2"/>
              <a:buChar char="ü"/>
              <a:tabLst/>
            </a:pPr>
            <a:r>
              <a:rPr lang="en-GB" sz="5400" dirty="0">
                <a:solidFill>
                  <a:srgbClr val="000000"/>
                </a:solidFill>
                <a:latin typeface="Calibri" panose="020F0502020204030204" pitchFamily="34" charset="0"/>
                <a:cs typeface="Calibri" panose="020F0502020204030204" pitchFamily="34" charset="0"/>
              </a:rPr>
              <a:t>Regularly like &amp; engage</a:t>
            </a:r>
          </a:p>
        </p:txBody>
      </p:sp>
      <p:grpSp>
        <p:nvGrpSpPr>
          <p:cNvPr id="7" name="Group 6"/>
          <p:cNvGrpSpPr/>
          <p:nvPr/>
        </p:nvGrpSpPr>
        <p:grpSpPr>
          <a:xfrm>
            <a:off x="15064787" y="5109105"/>
            <a:ext cx="8909638" cy="8095769"/>
            <a:chOff x="11730440" y="2169337"/>
            <a:chExt cx="7709225" cy="7124131"/>
          </a:xfrm>
        </p:grpSpPr>
        <p:pic>
          <p:nvPicPr>
            <p:cNvPr id="5" name="Picture 4"/>
            <p:cNvPicPr>
              <a:picLocks noChangeAspect="1"/>
            </p:cNvPicPr>
            <p:nvPr/>
          </p:nvPicPr>
          <p:blipFill rotWithShape="1">
            <a:blip r:embed="rId4"/>
            <a:srcRect l="31566" t="27084" r="38537" b="21005"/>
            <a:stretch/>
          </p:blipFill>
          <p:spPr>
            <a:xfrm>
              <a:off x="11741007" y="2169337"/>
              <a:ext cx="7698658" cy="7124131"/>
            </a:xfrm>
            <a:prstGeom prst="rect">
              <a:avLst/>
            </a:prstGeom>
            <a:ln w="3175">
              <a:solidFill>
                <a:schemeClr val="accent3">
                  <a:lumOff val="25098"/>
                </a:schemeClr>
              </a:solidFill>
            </a:ln>
          </p:spPr>
        </p:pic>
        <p:sp>
          <p:nvSpPr>
            <p:cNvPr id="21" name="Rectangle: Rounded Corners 20"/>
            <p:cNvSpPr/>
            <p:nvPr/>
          </p:nvSpPr>
          <p:spPr>
            <a:xfrm>
              <a:off x="11730440" y="2185494"/>
              <a:ext cx="2176160" cy="599382"/>
            </a:xfrm>
            <a:prstGeom prst="roundRect">
              <a:avLst/>
            </a:prstGeom>
            <a:noFill/>
            <a:ln w="762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9726" tIns="109726" rIns="109726" bIns="109726" numCol="1" spcCol="38100" rtlCol="0" anchor="ctr">
              <a:spAutoFit/>
            </a:bodyPr>
            <a:lstStyle/>
            <a:p>
              <a:pPr marL="0" marR="0" indent="0" algn="l" defTabSz="71323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44546A"/>
                </a:solidFill>
                <a:effectLst/>
                <a:uFillTx/>
                <a:latin typeface="+mn-lt"/>
                <a:ea typeface="+mn-ea"/>
                <a:cs typeface="+mn-cs"/>
                <a:sym typeface="Avenir Roman"/>
              </a:endParaRPr>
            </a:p>
          </p:txBody>
        </p:sp>
      </p:grpSp>
      <p:pic>
        <p:nvPicPr>
          <p:cNvPr id="15" name="Picture 1" descr="Picture 1"/>
          <p:cNvPicPr>
            <a:picLocks noChangeAspect="1"/>
          </p:cNvPicPr>
          <p:nvPr/>
        </p:nvPicPr>
        <p:blipFill>
          <a:blip r:embed="rId5"/>
          <a:srcRect l="14860" t="13869" r="17698" b="15545"/>
          <a:stretch>
            <a:fillRect/>
          </a:stretch>
        </p:blipFill>
        <p:spPr>
          <a:xfrm>
            <a:off x="760210" y="2115652"/>
            <a:ext cx="8898140" cy="5375603"/>
          </a:xfrm>
          <a:prstGeom prst="rect">
            <a:avLst/>
          </a:prstGeom>
          <a:ln w="3175">
            <a:solidFill>
              <a:srgbClr val="BFBFBF"/>
            </a:solidFill>
          </a:ln>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38991" y="162918"/>
            <a:ext cx="1338414" cy="1766705"/>
          </a:xfrm>
          <a:prstGeom prst="rect">
            <a:avLst/>
          </a:prstGeom>
        </p:spPr>
      </p:pic>
      <p:grpSp>
        <p:nvGrpSpPr>
          <p:cNvPr id="16" name="Group 15"/>
          <p:cNvGrpSpPr/>
          <p:nvPr/>
        </p:nvGrpSpPr>
        <p:grpSpPr>
          <a:xfrm>
            <a:off x="760211" y="923535"/>
            <a:ext cx="20521563" cy="12533967"/>
            <a:chOff x="-2122603" y="9277"/>
            <a:chExt cx="10714188" cy="6556014"/>
          </a:xfrm>
        </p:grpSpPr>
        <p:grpSp>
          <p:nvGrpSpPr>
            <p:cNvPr id="17" name="Group 2"/>
            <p:cNvGrpSpPr/>
            <p:nvPr/>
          </p:nvGrpSpPr>
          <p:grpSpPr>
            <a:xfrm>
              <a:off x="4998260" y="9277"/>
              <a:ext cx="3593325" cy="6446258"/>
              <a:chOff x="100977" y="-225577"/>
              <a:chExt cx="3593323" cy="6446256"/>
            </a:xfrm>
          </p:grpSpPr>
          <p:pic>
            <p:nvPicPr>
              <p:cNvPr id="22" name="Picture 1" descr="Picture 1"/>
              <p:cNvPicPr>
                <a:picLocks noChangeAspect="1"/>
              </p:cNvPicPr>
              <p:nvPr/>
            </p:nvPicPr>
            <p:blipFill>
              <a:blip r:embed="rId7"/>
              <a:srcRect l="37506" t="28290" r="42538" b="4540"/>
              <a:stretch>
                <a:fillRect/>
              </a:stretch>
            </p:blipFill>
            <p:spPr>
              <a:xfrm>
                <a:off x="100977" y="-225577"/>
                <a:ext cx="3593323" cy="6446256"/>
              </a:xfrm>
              <a:prstGeom prst="rect">
                <a:avLst/>
              </a:prstGeom>
              <a:ln w="3175" cap="flat">
                <a:solidFill>
                  <a:srgbClr val="A6A6A6"/>
                </a:solidFill>
                <a:prstDash val="solid"/>
                <a:round/>
              </a:ln>
              <a:effectLst/>
            </p:spPr>
          </p:pic>
          <p:sp>
            <p:nvSpPr>
              <p:cNvPr id="23" name="Rectangle: Rounded Corners 16"/>
              <p:cNvSpPr/>
              <p:nvPr/>
            </p:nvSpPr>
            <p:spPr>
              <a:xfrm>
                <a:off x="100977" y="5378638"/>
                <a:ext cx="3477419" cy="545441"/>
              </a:xfrm>
              <a:prstGeom prst="roundRect">
                <a:avLst>
                  <a:gd name="adj" fmla="val 16667"/>
                </a:avLst>
              </a:prstGeom>
              <a:noFill/>
              <a:ln w="88900" cap="flat">
                <a:solidFill>
                  <a:srgbClr val="FF0000"/>
                </a:solidFill>
                <a:prstDash val="solid"/>
                <a:round/>
              </a:ln>
              <a:effectLst/>
            </p:spPr>
            <p:txBody>
              <a:bodyPr wrap="square" lIns="45718" tIns="45718" rIns="45718" bIns="45718" numCol="1" anchor="ctr">
                <a:noAutofit/>
              </a:bodyPr>
              <a:lstStyle/>
              <a:p>
                <a:pPr marL="0" marR="0" lvl="0" indent="0" defTabSz="267461" eaLnBrk="1" fontAlgn="auto" latinLnBrk="0" hangingPunct="1">
                  <a:lnSpc>
                    <a:spcPct val="100000"/>
                  </a:lnSpc>
                  <a:spcBef>
                    <a:spcPts val="0"/>
                  </a:spcBef>
                  <a:spcAft>
                    <a:spcPts val="0"/>
                  </a:spcAft>
                  <a:buClrTx/>
                  <a:buSzTx/>
                  <a:buFontTx/>
                  <a:buNone/>
                  <a:tabLst/>
                  <a:defRPr sz="1200">
                    <a:solidFill>
                      <a:srgbClr val="44546A"/>
                    </a:solidFill>
                    <a:latin typeface="Avenir Roman"/>
                    <a:ea typeface="Avenir Roman"/>
                    <a:cs typeface="Avenir Roman"/>
                    <a:sym typeface="Avenir Roman"/>
                  </a:defRPr>
                </a:pPr>
                <a:endParaRPr kumimoji="0" sz="1200" b="0" i="0" u="none" strike="noStrike" kern="0" cap="none" spc="0" normalizeH="0" baseline="0" noProof="0">
                  <a:ln>
                    <a:noFill/>
                  </a:ln>
                  <a:solidFill>
                    <a:srgbClr val="44546A"/>
                  </a:solidFill>
                  <a:effectLst/>
                  <a:uLnTx/>
                  <a:uFillTx/>
                  <a:latin typeface="Avenir Roman"/>
                  <a:ea typeface="Avenir Roman"/>
                  <a:cs typeface="Avenir Roman"/>
                  <a:sym typeface="Avenir Roman"/>
                </a:endParaRPr>
              </a:p>
            </p:txBody>
          </p:sp>
        </p:grpSp>
        <p:sp>
          <p:nvSpPr>
            <p:cNvPr id="18" name="TextBox 17"/>
            <p:cNvSpPr txBox="1"/>
            <p:nvPr/>
          </p:nvSpPr>
          <p:spPr>
            <a:xfrm>
              <a:off x="-2122603" y="6026795"/>
              <a:ext cx="5361925" cy="538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1147" tIns="41147" rIns="41147" bIns="41147" numCol="1" spcCol="38100" rtlCol="0" anchor="t">
              <a:spAutoFit/>
            </a:bodyPr>
            <a:lstStyle/>
            <a:p>
              <a:pPr marL="257175" marR="0" lvl="0" indent="-257175" defTabSz="267461" eaLnBrk="1" fontAlgn="auto" latinLnBrk="0" hangingPunct="0">
                <a:lnSpc>
                  <a:spcPct val="100000"/>
                </a:lnSpc>
                <a:spcBef>
                  <a:spcPts val="0"/>
                </a:spcBef>
                <a:spcAft>
                  <a:spcPts val="900"/>
                </a:spcAft>
                <a:buClrTx/>
                <a:buSzTx/>
                <a:buFont typeface="Wingdings" panose="05000000000000000000" pitchFamily="2" charset="2"/>
                <a:buChar char="ü"/>
                <a:tabLst/>
                <a:defRPr/>
              </a:pPr>
              <a:r>
                <a:rPr kumimoji="0" lang="en-GB" sz="5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Comments &gt; Likes (Don’t share)</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hape"/>
          <p:cNvSpPr/>
          <p:nvPr/>
        </p:nvSpPr>
        <p:spPr>
          <a:xfrm rot="16200000">
            <a:off x="11972698" y="12417494"/>
            <a:ext cx="495752" cy="9942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5781"/>
                </a:lnTo>
                <a:lnTo>
                  <a:pt x="10042" y="10800"/>
                </a:lnTo>
                <a:lnTo>
                  <a:pt x="0" y="15819"/>
                </a:lnTo>
                <a:lnTo>
                  <a:pt x="0" y="21600"/>
                </a:lnTo>
                <a:lnTo>
                  <a:pt x="21600" y="10800"/>
                </a:lnTo>
                <a:lnTo>
                  <a:pt x="0" y="0"/>
                </a:lnTo>
                <a:close/>
              </a:path>
            </a:pathLst>
          </a:custGeom>
          <a:solidFill>
            <a:schemeClr val="accent4">
              <a:lumOff val="58054"/>
            </a:schemeClr>
          </a:solidFill>
          <a:ln w="12700">
            <a:miter lim="400000"/>
          </a:ln>
        </p:spPr>
        <p:txBody>
          <a:bodyPr lIns="91438" tIns="91438" rIns="91438" bIns="91438"/>
          <a:lstStyle/>
          <a:p>
            <a:pPr defTabSz="1285830" hangingPunct="1">
              <a:defRPr/>
            </a:pPr>
            <a:endParaRPr sz="2532">
              <a:solidFill>
                <a:sysClr val="windowText" lastClr="000000"/>
              </a:solidFill>
            </a:endParaRPr>
          </a:p>
        </p:txBody>
      </p:sp>
      <p:grpSp>
        <p:nvGrpSpPr>
          <p:cNvPr id="11" name="Group 10"/>
          <p:cNvGrpSpPr/>
          <p:nvPr/>
        </p:nvGrpSpPr>
        <p:grpSpPr>
          <a:xfrm>
            <a:off x="1619301" y="1723501"/>
            <a:ext cx="18832872" cy="10414854"/>
            <a:chOff x="618503" y="1031580"/>
            <a:chExt cx="9416436" cy="5207427"/>
          </a:xfrm>
        </p:grpSpPr>
        <p:sp>
          <p:nvSpPr>
            <p:cNvPr id="6" name="TextBox 10"/>
            <p:cNvSpPr txBox="1"/>
            <p:nvPr/>
          </p:nvSpPr>
          <p:spPr>
            <a:xfrm>
              <a:off x="618503" y="1182072"/>
              <a:ext cx="4339621" cy="8217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82294" tIns="82294" rIns="82294" bIns="82294">
              <a:spAutoFit/>
            </a:bodyPr>
            <a:lstStyle/>
            <a:p>
              <a:pPr marL="342900" indent="-342900" defTabSz="685800" hangingPunct="1">
                <a:buSzPct val="100000"/>
                <a:buFontTx/>
                <a:buChar char="✓"/>
                <a:defRPr sz="3800" b="1">
                  <a:solidFill>
                    <a:srgbClr val="3E3E3E"/>
                  </a:solidFill>
                  <a:latin typeface="Century Gothic"/>
                  <a:ea typeface="Century Gothic"/>
                  <a:cs typeface="Century Gothic"/>
                  <a:sym typeface="Century Gothic"/>
                </a:defRPr>
              </a:pPr>
              <a:r>
                <a:rPr lang="en-GB" sz="4800" dirty="0">
                  <a:solidFill>
                    <a:schemeClr val="tx1">
                      <a:lumMod val="75000"/>
                    </a:schemeClr>
                  </a:solidFill>
                  <a:latin typeface="Calibri" panose="020F0502020204030204" pitchFamily="34" charset="0"/>
                  <a:ea typeface="Century Gothic"/>
                  <a:cs typeface="Calibri" panose="020F0502020204030204" pitchFamily="34" charset="0"/>
                  <a:sym typeface="Century Gothic"/>
                </a:rPr>
                <a:t>Follow company profiles (Instagram – add notifications)</a:t>
              </a:r>
            </a:p>
          </p:txBody>
        </p:sp>
        <p:grpSp>
          <p:nvGrpSpPr>
            <p:cNvPr id="4" name="Group 3"/>
            <p:cNvGrpSpPr/>
            <p:nvPr/>
          </p:nvGrpSpPr>
          <p:grpSpPr>
            <a:xfrm>
              <a:off x="7566783" y="1031580"/>
              <a:ext cx="2468156" cy="5207427"/>
              <a:chOff x="7566783" y="1031580"/>
              <a:chExt cx="2468156" cy="5207427"/>
            </a:xfrm>
          </p:grpSpPr>
          <p:grpSp>
            <p:nvGrpSpPr>
              <p:cNvPr id="3" name="Group 2"/>
              <p:cNvGrpSpPr/>
              <p:nvPr/>
            </p:nvGrpSpPr>
            <p:grpSpPr>
              <a:xfrm>
                <a:off x="7566783" y="1031580"/>
                <a:ext cx="2468156" cy="5207427"/>
                <a:chOff x="6539842" y="989002"/>
                <a:chExt cx="2468156" cy="5207427"/>
              </a:xfrm>
            </p:grpSpPr>
            <p:pic>
              <p:nvPicPr>
                <p:cNvPr id="12" name="noshadow-iphone-5k.png" descr="noshadow-iphone-5k.png"/>
                <p:cNvPicPr>
                  <a:picLocks noChangeAspect="1"/>
                </p:cNvPicPr>
                <p:nvPr/>
              </p:nvPicPr>
              <p:blipFill>
                <a:blip r:embed="rId3"/>
                <a:stretch>
                  <a:fillRect/>
                </a:stretch>
              </p:blipFill>
              <p:spPr>
                <a:xfrm>
                  <a:off x="6539842" y="989002"/>
                  <a:ext cx="2468156" cy="5207427"/>
                </a:xfrm>
                <a:prstGeom prst="rect">
                  <a:avLst/>
                </a:prstGeom>
                <a:ln w="25400" cap="flat">
                  <a:noFill/>
                  <a:miter lim="400000"/>
                </a:ln>
                <a:effectLst>
                  <a:outerShdw blurRad="317500" dist="635000" rotWithShape="0">
                    <a:srgbClr val="000000"/>
                  </a:outerShdw>
                </a:effectLst>
              </p:spPr>
            </p:pic>
            <p:pic>
              <p:nvPicPr>
                <p:cNvPr id="1026" name="Picture 2" descr="fbcfd11b-f81a-47b7-b76d-492cfea69cb9@eurprd0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9251" y="2038920"/>
                  <a:ext cx="2035827" cy="342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Rectangle: Rounded Corners 13"/>
              <p:cNvSpPr/>
              <p:nvPr/>
            </p:nvSpPr>
            <p:spPr>
              <a:xfrm>
                <a:off x="7796192" y="4218406"/>
                <a:ext cx="2035827" cy="296252"/>
              </a:xfrm>
              <a:prstGeom prst="roundRect">
                <a:avLst/>
              </a:prstGeom>
              <a:noFill/>
              <a:ln w="4127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296" tIns="82296" rIns="82296" bIns="82296" numCol="1" spcCol="38100" rtlCol="0" anchor="ctr">
                <a:spAutoFit/>
              </a:bodyPr>
              <a:lstStyle/>
              <a:p>
                <a:pPr defTabSz="534924">
                  <a:defRPr/>
                </a:pPr>
                <a:endParaRPr lang="en-GB" sz="2400">
                  <a:latin typeface="Calibri"/>
                  <a:ea typeface="Calibri"/>
                  <a:cs typeface="Calibri"/>
                  <a:sym typeface="Calibri"/>
                </a:endParaRPr>
              </a:p>
            </p:txBody>
          </p:sp>
        </p:grpSp>
      </p:grpSp>
      <p:grpSp>
        <p:nvGrpSpPr>
          <p:cNvPr id="13" name="Group 12"/>
          <p:cNvGrpSpPr/>
          <p:nvPr/>
        </p:nvGrpSpPr>
        <p:grpSpPr>
          <a:xfrm>
            <a:off x="1657327" y="3834634"/>
            <a:ext cx="18389006" cy="6768984"/>
            <a:chOff x="-695337" y="1828726"/>
            <a:chExt cx="9194503" cy="3384492"/>
          </a:xfrm>
        </p:grpSpPr>
        <p:sp>
          <p:nvSpPr>
            <p:cNvPr id="7" name="TextBox 10"/>
            <p:cNvSpPr txBox="1"/>
            <p:nvPr/>
          </p:nvSpPr>
          <p:spPr>
            <a:xfrm>
              <a:off x="-695337" y="2092888"/>
              <a:ext cx="4733900" cy="11910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82294" tIns="82294" rIns="82294" bIns="82294">
              <a:spAutoFit/>
            </a:bodyPr>
            <a:lstStyle/>
            <a:p>
              <a:pPr marL="342900" indent="-342900" defTabSz="685800" hangingPunct="1">
                <a:buSzPct val="100000"/>
                <a:buFontTx/>
                <a:buChar char="✓"/>
                <a:defRPr sz="3800" b="1">
                  <a:solidFill>
                    <a:srgbClr val="3E3E3E"/>
                  </a:solidFill>
                  <a:latin typeface="Century Gothic"/>
                  <a:ea typeface="Century Gothic"/>
                  <a:cs typeface="Century Gothic"/>
                  <a:sym typeface="Century Gothic"/>
                </a:defRPr>
              </a:pPr>
              <a:r>
                <a:rPr lang="en-GB" sz="4800" dirty="0">
                  <a:solidFill>
                    <a:schemeClr val="tx1">
                      <a:lumMod val="75000"/>
                    </a:schemeClr>
                  </a:solidFill>
                  <a:latin typeface="Calibri" panose="020F0502020204030204" pitchFamily="34" charset="0"/>
                  <a:ea typeface="Century Gothic"/>
                  <a:cs typeface="Calibri" panose="020F0502020204030204" pitchFamily="34" charset="0"/>
                  <a:sym typeface="Century Gothic"/>
                </a:rPr>
                <a:t>Connect / follow colleagues &amp; other advocates (LinkedIn Location Connect &amp; Teammates</a:t>
              </a:r>
            </a:p>
          </p:txBody>
        </p:sp>
        <p:pic>
          <p:nvPicPr>
            <p:cNvPr id="1027" name="Picture 3" descr="884f5d28-6a49-4835-9a9b-05c90ac6ecba@eurprd0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63339" y="1828726"/>
              <a:ext cx="2035827" cy="3384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Oval 1"/>
          <p:cNvSpPr/>
          <p:nvPr/>
        </p:nvSpPr>
        <p:spPr>
          <a:xfrm>
            <a:off x="19044165" y="9095459"/>
            <a:ext cx="900000" cy="900000"/>
          </a:xfrm>
          <a:prstGeom prst="ellipse">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p:cNvGrpSpPr/>
          <p:nvPr/>
        </p:nvGrpSpPr>
        <p:grpSpPr>
          <a:xfrm>
            <a:off x="1657327" y="3828992"/>
            <a:ext cx="18385804" cy="6839406"/>
            <a:chOff x="637516" y="1732736"/>
            <a:chExt cx="9192902" cy="3419703"/>
          </a:xfrm>
        </p:grpSpPr>
        <p:sp>
          <p:nvSpPr>
            <p:cNvPr id="10" name="TextBox 10"/>
            <p:cNvSpPr txBox="1"/>
            <p:nvPr/>
          </p:nvSpPr>
          <p:spPr>
            <a:xfrm>
              <a:off x="637516" y="3538288"/>
              <a:ext cx="3550904" cy="8217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82294" tIns="82294" rIns="82294" bIns="82294">
              <a:spAutoFit/>
            </a:bodyPr>
            <a:lstStyle/>
            <a:p>
              <a:pPr marL="342900" indent="-342900" defTabSz="685800" hangingPunct="1">
                <a:buSzPct val="100000"/>
                <a:buFontTx/>
                <a:buChar char="✓"/>
                <a:defRPr sz="3800" b="1">
                  <a:solidFill>
                    <a:srgbClr val="3E3E3E"/>
                  </a:solidFill>
                  <a:latin typeface="Century Gothic"/>
                  <a:ea typeface="Century Gothic"/>
                  <a:cs typeface="Century Gothic"/>
                  <a:sym typeface="Century Gothic"/>
                </a:defRPr>
              </a:pPr>
              <a:r>
                <a:rPr lang="en-GB" sz="4800" dirty="0">
                  <a:solidFill>
                    <a:schemeClr val="tx1">
                      <a:lumMod val="75000"/>
                    </a:schemeClr>
                  </a:solidFill>
                  <a:latin typeface="Calibri" panose="020F0502020204030204" pitchFamily="34" charset="0"/>
                  <a:ea typeface="Century Gothic"/>
                  <a:cs typeface="Calibri" panose="020F0502020204030204" pitchFamily="34" charset="0"/>
                  <a:sym typeface="Century Gothic"/>
                </a:rPr>
                <a:t>Respond swiftly to tags, mentions &amp; notifications</a:t>
              </a:r>
            </a:p>
          </p:txBody>
        </p:sp>
        <p:pic>
          <p:nvPicPr>
            <p:cNvPr id="1028" name="Picture 4" descr="e32d6389-eaba-4037-b941-b586a6a29d41@eurprd0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96192" y="1732736"/>
              <a:ext cx="2034226" cy="3419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Rectangle: Rounded Corners 27"/>
          <p:cNvSpPr/>
          <p:nvPr/>
        </p:nvSpPr>
        <p:spPr>
          <a:xfrm>
            <a:off x="16337771" y="8495383"/>
            <a:ext cx="3449344" cy="989699"/>
          </a:xfrm>
          <a:prstGeom prst="roundRect">
            <a:avLst>
              <a:gd name="adj" fmla="val 7215"/>
            </a:avLst>
          </a:prstGeom>
          <a:noFill/>
          <a:ln w="889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296" tIns="82296" rIns="82296" bIns="82296" numCol="1" spcCol="38100" rtlCol="0" anchor="ctr">
            <a:spAutoFit/>
          </a:bodyPr>
          <a:lstStyle/>
          <a:p>
            <a:pPr defTabSz="534924">
              <a:defRPr/>
            </a:pPr>
            <a:endParaRPr lang="en-GB" sz="2400">
              <a:latin typeface="Calibri"/>
              <a:ea typeface="Calibri"/>
              <a:cs typeface="Calibri"/>
              <a:sym typeface="Calibri"/>
            </a:endParaRPr>
          </a:p>
        </p:txBody>
      </p:sp>
      <p:grpSp>
        <p:nvGrpSpPr>
          <p:cNvPr id="21" name="Group 20"/>
          <p:cNvGrpSpPr/>
          <p:nvPr/>
        </p:nvGrpSpPr>
        <p:grpSpPr>
          <a:xfrm>
            <a:off x="1657327" y="1037596"/>
            <a:ext cx="19584260" cy="11942380"/>
            <a:chOff x="619370" y="153789"/>
            <a:chExt cx="9792130" cy="5971190"/>
          </a:xfrm>
        </p:grpSpPr>
        <p:sp>
          <p:nvSpPr>
            <p:cNvPr id="8" name="TextBox 10"/>
            <p:cNvSpPr txBox="1"/>
            <p:nvPr/>
          </p:nvSpPr>
          <p:spPr>
            <a:xfrm>
              <a:off x="619370" y="4513075"/>
              <a:ext cx="3550904" cy="11910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82294" tIns="82294" rIns="82294" bIns="82294">
              <a:spAutoFit/>
            </a:bodyPr>
            <a:lstStyle/>
            <a:p>
              <a:pPr marL="342900" indent="-342900" defTabSz="685800" hangingPunct="1">
                <a:buSzPct val="100000"/>
                <a:buFontTx/>
                <a:buChar char="✓"/>
                <a:defRPr sz="3800" b="1">
                  <a:solidFill>
                    <a:srgbClr val="3E3E3E"/>
                  </a:solidFill>
                  <a:latin typeface="Century Gothic"/>
                  <a:ea typeface="Century Gothic"/>
                  <a:cs typeface="Century Gothic"/>
                  <a:sym typeface="Century Gothic"/>
                </a:defRPr>
              </a:pPr>
              <a:r>
                <a:rPr lang="en-GB" sz="4800" dirty="0">
                  <a:solidFill>
                    <a:schemeClr val="tx1">
                      <a:lumMod val="75000"/>
                    </a:schemeClr>
                  </a:solidFill>
                  <a:latin typeface="Calibri" panose="020F0502020204030204" pitchFamily="34" charset="0"/>
                  <a:ea typeface="Century Gothic"/>
                  <a:cs typeface="Calibri" panose="020F0502020204030204" pitchFamily="34" charset="0"/>
                  <a:sym typeface="Century Gothic"/>
                </a:rPr>
                <a:t>Follow / subscribe to company branded hashtags</a:t>
              </a:r>
            </a:p>
          </p:txBody>
        </p:sp>
        <p:grpSp>
          <p:nvGrpSpPr>
            <p:cNvPr id="18" name="Group 17"/>
            <p:cNvGrpSpPr/>
            <p:nvPr/>
          </p:nvGrpSpPr>
          <p:grpSpPr>
            <a:xfrm>
              <a:off x="4939978" y="153789"/>
              <a:ext cx="5471522" cy="5971190"/>
              <a:chOff x="5148775" y="244158"/>
              <a:chExt cx="5471522" cy="5971190"/>
            </a:xfrm>
          </p:grpSpPr>
          <p:grpSp>
            <p:nvGrpSpPr>
              <p:cNvPr id="17" name="Group 16"/>
              <p:cNvGrpSpPr/>
              <p:nvPr/>
            </p:nvGrpSpPr>
            <p:grpSpPr>
              <a:xfrm>
                <a:off x="5148775" y="244158"/>
                <a:ext cx="5471522" cy="5971190"/>
                <a:chOff x="5148775" y="244158"/>
                <a:chExt cx="5471522" cy="5971190"/>
              </a:xfrm>
            </p:grpSpPr>
            <p:sp>
              <p:nvSpPr>
                <p:cNvPr id="16" name="Rectangle 15"/>
                <p:cNvSpPr/>
                <p:nvPr/>
              </p:nvSpPr>
              <p:spPr>
                <a:xfrm>
                  <a:off x="5148775" y="3229753"/>
                  <a:ext cx="3376247" cy="469870"/>
                </a:xfrm>
                <a:prstGeom prst="rect">
                  <a:avLst/>
                </a:prstGeom>
                <a:solidFill>
                  <a:schemeClr val="bg1"/>
                </a:solid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30046" tIns="130046" rIns="130046" bIns="130046" numCol="1" spcCol="38100" rtlCol="0" anchor="ctr">
                  <a:spAutoFit/>
                </a:bodyPr>
                <a:lstStyle/>
                <a:p>
                  <a:pPr defTabSz="1426462"/>
                  <a:endParaRPr lang="en-GB" sz="4400">
                    <a:latin typeface="Calibri"/>
                    <a:ea typeface="Calibri"/>
                    <a:cs typeface="Calibri"/>
                    <a:sym typeface="Calibri"/>
                  </a:endParaRPr>
                </a:p>
              </p:txBody>
            </p:sp>
            <p:pic>
              <p:nvPicPr>
                <p:cNvPr id="15" name="Picture 14"/>
                <p:cNvPicPr>
                  <a:picLocks noChangeAspect="1"/>
                </p:cNvPicPr>
                <p:nvPr/>
              </p:nvPicPr>
              <p:blipFill rotWithShape="1">
                <a:blip r:embed="rId7"/>
                <a:srcRect l="11941" t="15156" r="66759" b="4542"/>
                <a:stretch/>
              </p:blipFill>
              <p:spPr>
                <a:xfrm>
                  <a:off x="7648483" y="244158"/>
                  <a:ext cx="2971814" cy="5971190"/>
                </a:xfrm>
                <a:prstGeom prst="rect">
                  <a:avLst/>
                </a:prstGeom>
                <a:ln w="3175">
                  <a:solidFill>
                    <a:schemeClr val="bg1">
                      <a:lumMod val="65000"/>
                    </a:schemeClr>
                  </a:solidFill>
                </a:ln>
              </p:spPr>
            </p:pic>
          </p:grpSp>
          <p:sp>
            <p:nvSpPr>
              <p:cNvPr id="22" name="Rectangle: Rounded Corners 21"/>
              <p:cNvSpPr/>
              <p:nvPr/>
            </p:nvSpPr>
            <p:spPr>
              <a:xfrm>
                <a:off x="7720714" y="4397373"/>
                <a:ext cx="1079890" cy="325717"/>
              </a:xfrm>
              <a:prstGeom prst="roundRect">
                <a:avLst>
                  <a:gd name="adj" fmla="val 7215"/>
                </a:avLst>
              </a:prstGeom>
              <a:noFill/>
              <a:ln w="889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296" tIns="82296" rIns="82296" bIns="82296" numCol="1" spcCol="38100" rtlCol="0" anchor="ctr">
                <a:spAutoFit/>
              </a:bodyPr>
              <a:lstStyle/>
              <a:p>
                <a:pPr defTabSz="534924">
                  <a:defRPr/>
                </a:pPr>
                <a:endParaRPr lang="en-GB" sz="2400">
                  <a:latin typeface="Calibri"/>
                  <a:ea typeface="Calibri"/>
                  <a:cs typeface="Calibri"/>
                  <a:sym typeface="Calibri"/>
                </a:endParaRPr>
              </a:p>
            </p:txBody>
          </p:sp>
        </p:grpSp>
      </p:grpSp>
      <p:sp>
        <p:nvSpPr>
          <p:cNvPr id="27" name="Employee Advocacy"/>
          <p:cNvSpPr txBox="1">
            <a:spLocks/>
          </p:cNvSpPr>
          <p:nvPr/>
        </p:nvSpPr>
        <p:spPr>
          <a:xfrm>
            <a:off x="0" y="0"/>
            <a:ext cx="22231350" cy="1354799"/>
          </a:xfrm>
          <a:prstGeom prst="rect">
            <a:avLst/>
          </a:prstGeom>
        </p:spPr>
        <p:txBody>
          <a:bodyPr anchor="ctr">
            <a:noAutofit/>
          </a:bodyPr>
          <a:lstStyle>
            <a:lvl1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sz="7200" noProof="0" dirty="0">
                <a:solidFill>
                  <a:schemeClr val="tx1"/>
                </a:solidFill>
              </a:rPr>
              <a:t>Share &amp; Engage: Practical Tips</a:t>
            </a:r>
            <a:endParaRPr kumimoji="0" lang="en-GB" sz="7200" i="0" u="none" strike="noStrike" kern="0" cap="none" spc="0" normalizeH="0" baseline="0" noProof="0" dirty="0">
              <a:ln>
                <a:noFill/>
              </a:ln>
              <a:solidFill>
                <a:schemeClr val="tx1"/>
              </a:solidFill>
              <a:effectLst/>
              <a:uLnTx/>
              <a:uFillTx/>
              <a:sym typeface="Calibri"/>
            </a:endParaRPr>
          </a:p>
        </p:txBody>
      </p:sp>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938991" y="162918"/>
            <a:ext cx="1338414" cy="1766705"/>
          </a:xfrm>
          <a:prstGeom prst="rect">
            <a:avLst/>
          </a:prstGeom>
        </p:spPr>
      </p:pic>
    </p:spTree>
    <p:extLst>
      <p:ext uri="{BB962C8B-B14F-4D97-AF65-F5344CB8AC3E}">
        <p14:creationId xmlns:p14="http://schemas.microsoft.com/office/powerpoint/2010/main" val="27058149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9" name="Slide Number"/>
          <p:cNvSpPr txBox="1">
            <a:spLocks noGrp="1"/>
          </p:cNvSpPr>
          <p:nvPr>
            <p:ph type="sldNum" sz="quarter" idx="4294967295"/>
          </p:nvPr>
        </p:nvSpPr>
        <p:spPr>
          <a:xfrm>
            <a:off x="1455828" y="12680619"/>
            <a:ext cx="514681" cy="524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lvl1pPr algn="ctr">
              <a:defRPr sz="2000" b="1">
                <a:solidFill>
                  <a:srgbClr val="FFFFFF"/>
                </a:solidFill>
                <a:latin typeface="+mj-lt"/>
                <a:ea typeface="+mj-ea"/>
                <a:cs typeface="+mj-cs"/>
                <a:sym typeface="Helvetica"/>
              </a:defRPr>
            </a:lvl1pPr>
          </a:lstStyle>
          <a:p>
            <a:fld id="{86CB4B4D-7CA3-9044-876B-883B54F8677D}" type="slidenum">
              <a:rPr/>
              <a:t>17</a:t>
            </a:fld>
            <a:endParaRPr/>
          </a:p>
        </p:txBody>
      </p:sp>
      <p:sp>
        <p:nvSpPr>
          <p:cNvPr id="12" name="Employee Advocacy"/>
          <p:cNvSpPr txBox="1">
            <a:spLocks/>
          </p:cNvSpPr>
          <p:nvPr/>
        </p:nvSpPr>
        <p:spPr>
          <a:xfrm>
            <a:off x="0" y="0"/>
            <a:ext cx="22231350" cy="1354799"/>
          </a:xfrm>
          <a:prstGeom prst="rect">
            <a:avLst/>
          </a:prstGeom>
        </p:spPr>
        <p:txBody>
          <a:bodyPr anchor="ctr">
            <a:noAutofit/>
          </a:bodyPr>
          <a:lstStyle>
            <a:lvl1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sz="7200" dirty="0">
                <a:solidFill>
                  <a:schemeClr val="bg2">
                    <a:lumMod val="50000"/>
                  </a:schemeClr>
                </a:solidFill>
              </a:rPr>
              <a:t>Level 3: Content Creation</a:t>
            </a:r>
            <a:endParaRPr kumimoji="0" lang="en-GB" sz="7200" b="0" i="0" u="none" strike="noStrike" kern="0" cap="none" spc="0" normalizeH="0" baseline="0" noProof="0" dirty="0">
              <a:ln>
                <a:noFill/>
              </a:ln>
              <a:solidFill>
                <a:schemeClr val="bg2">
                  <a:lumMod val="50000"/>
                </a:schemeClr>
              </a:solidFill>
              <a:effectLst/>
              <a:uLnTx/>
              <a:uFillTx/>
              <a:sym typeface="Calibri"/>
            </a:endParaRPr>
          </a:p>
        </p:txBody>
      </p:sp>
      <p:pic>
        <p:nvPicPr>
          <p:cNvPr id="20" name="Picture 6" descr="Picture 6"/>
          <p:cNvPicPr>
            <a:picLocks noChangeAspect="1"/>
          </p:cNvPicPr>
          <p:nvPr/>
        </p:nvPicPr>
        <p:blipFill>
          <a:blip r:embed="rId5"/>
          <a:srcRect l="33670" t="25036" r="39781" b="8440"/>
          <a:stretch>
            <a:fillRect/>
          </a:stretch>
        </p:blipFill>
        <p:spPr>
          <a:xfrm>
            <a:off x="11964009" y="1046270"/>
            <a:ext cx="8363806" cy="11745112"/>
          </a:xfrm>
          <a:prstGeom prst="rect">
            <a:avLst/>
          </a:prstGeom>
          <a:ln w="3175">
            <a:solidFill>
              <a:schemeClr val="accent3">
                <a:lumOff val="25098"/>
              </a:schemeClr>
            </a:solidFill>
          </a:ln>
          <a:effectLst>
            <a:outerShdw blurRad="50800" dist="317500" dir="8100000" algn="tr" rotWithShape="0">
              <a:prstClr val="black">
                <a:alpha val="40000"/>
              </a:prstClr>
            </a:outerShdw>
          </a:effectLst>
        </p:spPr>
      </p:pic>
      <p:sp>
        <p:nvSpPr>
          <p:cNvPr id="18" name="TextBox 17"/>
          <p:cNvSpPr txBox="1"/>
          <p:nvPr/>
        </p:nvSpPr>
        <p:spPr>
          <a:xfrm>
            <a:off x="641922" y="7745466"/>
            <a:ext cx="9805586" cy="56076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9726" tIns="109726" rIns="109726" bIns="109726" numCol="1" spcCol="38100" rtlCol="0" anchor="t">
            <a:spAutoFit/>
          </a:bodyPr>
          <a:lstStyle/>
          <a:p>
            <a:pPr marR="0" algn="l" defTabSz="713230" rtl="0" fontAlgn="auto" latinLnBrk="0" hangingPunct="0">
              <a:lnSpc>
                <a:spcPct val="100000"/>
              </a:lnSpc>
              <a:spcBef>
                <a:spcPts val="0"/>
              </a:spcBef>
              <a:spcAft>
                <a:spcPts val="2400"/>
              </a:spcAft>
              <a:buClrTx/>
              <a:buSzTx/>
              <a:tabLst/>
            </a:pPr>
            <a:r>
              <a:rPr lang="en-GB" sz="5400" u="sng" dirty="0">
                <a:solidFill>
                  <a:srgbClr val="000000"/>
                </a:solidFill>
                <a:latin typeface="Calibri" panose="020F0502020204030204" pitchFamily="34" charset="0"/>
                <a:cs typeface="Calibri" panose="020F0502020204030204" pitchFamily="34" charset="0"/>
              </a:rPr>
              <a:t>Characteristics:</a:t>
            </a:r>
          </a:p>
          <a:p>
            <a:pPr marL="685800" marR="0" indent="-685800" algn="l" defTabSz="713230" rtl="0" fontAlgn="auto" latinLnBrk="0" hangingPunct="0">
              <a:lnSpc>
                <a:spcPct val="100000"/>
              </a:lnSpc>
              <a:spcBef>
                <a:spcPts val="0"/>
              </a:spcBef>
              <a:spcAft>
                <a:spcPts val="2400"/>
              </a:spcAft>
              <a:buClrTx/>
              <a:buSzTx/>
              <a:buFont typeface="Wingdings" panose="05000000000000000000" pitchFamily="2" charset="2"/>
              <a:buChar char="ü"/>
              <a:tabLst/>
            </a:pPr>
            <a:r>
              <a:rPr lang="en-GB" sz="5400" dirty="0">
                <a:solidFill>
                  <a:srgbClr val="000000"/>
                </a:solidFill>
                <a:latin typeface="Calibri" panose="020F0502020204030204" pitchFamily="34" charset="0"/>
                <a:cs typeface="Calibri" panose="020F0502020204030204" pitchFamily="34" charset="0"/>
              </a:rPr>
              <a:t>Look for ‘story’ opportunities</a:t>
            </a:r>
          </a:p>
          <a:p>
            <a:pPr marL="685800" marR="0" indent="-685800" algn="l" defTabSz="713230" rtl="0" fontAlgn="auto" latinLnBrk="0" hangingPunct="0">
              <a:lnSpc>
                <a:spcPct val="100000"/>
              </a:lnSpc>
              <a:spcBef>
                <a:spcPts val="0"/>
              </a:spcBef>
              <a:spcAft>
                <a:spcPts val="2400"/>
              </a:spcAft>
              <a:buClrTx/>
              <a:buSzTx/>
              <a:buFont typeface="Wingdings" panose="05000000000000000000" pitchFamily="2" charset="2"/>
              <a:buChar char="ü"/>
              <a:tabLst/>
            </a:pPr>
            <a:r>
              <a:rPr lang="en-GB" sz="5400" dirty="0">
                <a:solidFill>
                  <a:srgbClr val="000000"/>
                </a:solidFill>
                <a:latin typeface="Calibri" panose="020F0502020204030204" pitchFamily="34" charset="0"/>
                <a:cs typeface="Calibri" panose="020F0502020204030204" pitchFamily="34" charset="0"/>
              </a:rPr>
              <a:t>Comfortable creating content (text, image, video &amp; Stories?)</a:t>
            </a:r>
          </a:p>
          <a:p>
            <a:pPr marL="685800" marR="0" indent="-685800" algn="l" defTabSz="713230" rtl="0" fontAlgn="auto" latinLnBrk="0" hangingPunct="0">
              <a:lnSpc>
                <a:spcPct val="100000"/>
              </a:lnSpc>
              <a:spcBef>
                <a:spcPts val="0"/>
              </a:spcBef>
              <a:spcAft>
                <a:spcPts val="2400"/>
              </a:spcAft>
              <a:buClrTx/>
              <a:buSzTx/>
              <a:buFont typeface="Wingdings" panose="05000000000000000000" pitchFamily="2" charset="2"/>
              <a:buChar char="ü"/>
              <a:tabLst/>
            </a:pPr>
            <a:r>
              <a:rPr lang="en-GB" sz="5400" dirty="0">
                <a:solidFill>
                  <a:srgbClr val="000000"/>
                </a:solidFill>
                <a:latin typeface="Calibri" panose="020F0502020204030204" pitchFamily="34" charset="0"/>
                <a:cs typeface="Calibri" panose="020F0502020204030204" pitchFamily="34" charset="0"/>
              </a:rPr>
              <a:t>Consistent / branded hashtags</a:t>
            </a:r>
          </a:p>
        </p:txBody>
      </p:sp>
      <p:pic>
        <p:nvPicPr>
          <p:cNvPr id="13" name="Picture 13" descr="Picture 13"/>
          <p:cNvPicPr>
            <a:picLocks noChangeAspect="1"/>
          </p:cNvPicPr>
          <p:nvPr/>
        </p:nvPicPr>
        <p:blipFill>
          <a:blip r:embed="rId6"/>
          <a:srcRect l="14861" t="14390" r="16932" b="15017"/>
          <a:stretch>
            <a:fillRect/>
          </a:stretch>
        </p:blipFill>
        <p:spPr>
          <a:xfrm>
            <a:off x="760209" y="2115651"/>
            <a:ext cx="8886465" cy="5375604"/>
          </a:xfrm>
          <a:prstGeom prst="rect">
            <a:avLst/>
          </a:prstGeom>
          <a:ln w="3175">
            <a:solidFill>
              <a:srgbClr val="A6A6A6"/>
            </a:solidFill>
          </a:ln>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38991" y="162918"/>
            <a:ext cx="1338414" cy="1766705"/>
          </a:xfrm>
          <a:prstGeom prst="rect">
            <a:avLst/>
          </a:prstGeom>
        </p:spPr>
      </p:pic>
      <p:pic>
        <p:nvPicPr>
          <p:cNvPr id="3" name="MDWeather_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6130" r="5287"/>
          <a:stretch/>
        </p:blipFill>
        <p:spPr>
          <a:xfrm>
            <a:off x="14015674" y="3256548"/>
            <a:ext cx="4320451" cy="8887326"/>
          </a:xfrm>
          <a:prstGeom prst="rect">
            <a:avLst/>
          </a:prstGeom>
        </p:spPr>
      </p:pic>
      <p:pic>
        <p:nvPicPr>
          <p:cNvPr id="21" name="Picture 8" descr="Picture 8"/>
          <p:cNvPicPr>
            <a:picLocks noChangeAspect="1"/>
          </p:cNvPicPr>
          <p:nvPr/>
        </p:nvPicPr>
        <p:blipFill>
          <a:blip r:embed="rId9"/>
          <a:srcRect l="33490" t="21482" r="39376" b="4596"/>
          <a:stretch>
            <a:fillRect/>
          </a:stretch>
        </p:blipFill>
        <p:spPr>
          <a:xfrm>
            <a:off x="17383881" y="2720315"/>
            <a:ext cx="6490642" cy="9423559"/>
          </a:xfrm>
          <a:prstGeom prst="rect">
            <a:avLst/>
          </a:prstGeom>
          <a:ln w="3175">
            <a:solidFill>
              <a:schemeClr val="accent3">
                <a:lumOff val="25098"/>
              </a:schemeClr>
            </a:solidFill>
          </a:ln>
          <a:effectLst>
            <a:outerShdw blurRad="50800" dist="317500" dir="8100000" algn="tr" rotWithShape="0">
              <a:prstClr val="black">
                <a:alpha val="40000"/>
              </a:prstClr>
            </a:outerShdw>
          </a:effectLst>
        </p:spPr>
      </p:pic>
      <p:grpSp>
        <p:nvGrpSpPr>
          <p:cNvPr id="5" name="Group 4"/>
          <p:cNvGrpSpPr/>
          <p:nvPr/>
        </p:nvGrpSpPr>
        <p:grpSpPr>
          <a:xfrm>
            <a:off x="11964009" y="5921366"/>
            <a:ext cx="8665193" cy="7193770"/>
            <a:chOff x="12596688" y="6040987"/>
            <a:chExt cx="8665193" cy="7193770"/>
          </a:xfrm>
        </p:grpSpPr>
        <p:pic>
          <p:nvPicPr>
            <p:cNvPr id="22" name="Picture 8" descr="Picture 8"/>
            <p:cNvPicPr>
              <a:picLocks noChangeAspect="1"/>
            </p:cNvPicPr>
            <p:nvPr/>
          </p:nvPicPr>
          <p:blipFill rotWithShape="1">
            <a:blip r:embed="rId9"/>
            <a:srcRect l="33490" t="28766" r="52971" b="50144"/>
            <a:stretch/>
          </p:blipFill>
          <p:spPr>
            <a:xfrm>
              <a:off x="12596688" y="6040987"/>
              <a:ext cx="8665193" cy="7193770"/>
            </a:xfrm>
            <a:prstGeom prst="rect">
              <a:avLst/>
            </a:prstGeom>
            <a:ln w="3175">
              <a:solidFill>
                <a:schemeClr val="accent3">
                  <a:lumOff val="25098"/>
                </a:schemeClr>
              </a:solidFill>
            </a:ln>
            <a:effectLst>
              <a:outerShdw blurRad="50800" dist="317500" dir="8100000" algn="tr" rotWithShape="0">
                <a:prstClr val="black">
                  <a:alpha val="40000"/>
                </a:prstClr>
              </a:outerShdw>
            </a:effectLst>
          </p:spPr>
        </p:pic>
        <p:sp>
          <p:nvSpPr>
            <p:cNvPr id="23" name="Rectangle: Rounded Corners 22"/>
            <p:cNvSpPr/>
            <p:nvPr/>
          </p:nvSpPr>
          <p:spPr>
            <a:xfrm>
              <a:off x="12990430" y="9409471"/>
              <a:ext cx="2406885" cy="827783"/>
            </a:xfrm>
            <a:prstGeom prst="roundRect">
              <a:avLst/>
            </a:prstGeom>
            <a:noFill/>
            <a:ln w="762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9726" tIns="109726" rIns="109726" bIns="109726" numCol="1" spcCol="38100" rtlCol="0" anchor="ctr">
              <a:spAutoFit/>
            </a:bodyPr>
            <a:lstStyle/>
            <a:p>
              <a:pPr marL="0" marR="0" indent="0" algn="l" defTabSz="71323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44546A"/>
                </a:solidFill>
                <a:effectLst/>
                <a:uFillTx/>
                <a:latin typeface="+mn-lt"/>
                <a:ea typeface="+mn-ea"/>
                <a:cs typeface="+mn-cs"/>
                <a:sym typeface="Avenir Roman"/>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3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Employee Advocacy"/>
          <p:cNvSpPr txBox="1">
            <a:spLocks/>
          </p:cNvSpPr>
          <p:nvPr/>
        </p:nvSpPr>
        <p:spPr>
          <a:xfrm>
            <a:off x="0" y="0"/>
            <a:ext cx="22231350" cy="1354799"/>
          </a:xfrm>
          <a:prstGeom prst="rect">
            <a:avLst/>
          </a:prstGeom>
        </p:spPr>
        <p:txBody>
          <a:bodyPr anchor="ctr">
            <a:noAutofit/>
          </a:bodyPr>
          <a:lstStyle>
            <a:lvl1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sz="7200" dirty="0">
                <a:solidFill>
                  <a:schemeClr val="bg2">
                    <a:lumMod val="50000"/>
                  </a:schemeClr>
                </a:solidFill>
              </a:rPr>
              <a:t>Training Your Advocates…</a:t>
            </a:r>
            <a:endParaRPr kumimoji="0" lang="en-GB" sz="7200" b="0" i="0" u="none" strike="noStrike" kern="0" cap="none" spc="0" normalizeH="0" baseline="0" noProof="0" dirty="0">
              <a:ln>
                <a:noFill/>
              </a:ln>
              <a:solidFill>
                <a:schemeClr val="bg2">
                  <a:lumMod val="50000"/>
                </a:schemeClr>
              </a:solidFill>
              <a:effectLst/>
              <a:uLnTx/>
              <a:uFillTx/>
              <a:sym typeface="Calibri"/>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38991" y="162918"/>
            <a:ext cx="1338414" cy="1766705"/>
          </a:xfrm>
          <a:prstGeom prst="rect">
            <a:avLst/>
          </a:prstGeom>
        </p:spPr>
      </p:pic>
      <p:sp>
        <p:nvSpPr>
          <p:cNvPr id="14" name="TextBox 13"/>
          <p:cNvSpPr txBox="1"/>
          <p:nvPr/>
        </p:nvSpPr>
        <p:spPr>
          <a:xfrm>
            <a:off x="16176621" y="1929964"/>
            <a:ext cx="7459234" cy="228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9726" tIns="109726" rIns="109726" bIns="109726" numCol="1" spcCol="38100" rtlCol="0" anchor="t">
            <a:spAutoFit/>
          </a:bodyPr>
          <a:lstStyle/>
          <a:p>
            <a:pPr marL="685800" marR="0" indent="-685800" defTabSz="713230" rtl="0" fontAlgn="auto" latinLnBrk="0" hangingPunct="0">
              <a:lnSpc>
                <a:spcPct val="100000"/>
              </a:lnSpc>
              <a:spcBef>
                <a:spcPts val="0"/>
              </a:spcBef>
              <a:spcAft>
                <a:spcPts val="0"/>
              </a:spcAft>
              <a:buClrTx/>
              <a:buSzTx/>
              <a:buFont typeface="Wingdings" panose="05000000000000000000" pitchFamily="2" charset="2"/>
              <a:buChar char="ü"/>
              <a:tabLst/>
            </a:pPr>
            <a:r>
              <a:rPr kumimoji="0" lang="en-GB" sz="5400" b="0" i="0" u="none" strike="noStrike" cap="none" spc="0" normalizeH="0" baseline="0" dirty="0">
                <a:ln>
                  <a:noFill/>
                </a:ln>
                <a:solidFill>
                  <a:srgbClr val="000000"/>
                </a:solidFill>
                <a:effectLst/>
                <a:uFillTx/>
                <a:latin typeface="+mn-lt"/>
                <a:ea typeface="+mn-ea"/>
                <a:cs typeface="+mn-cs"/>
                <a:sym typeface="Avenir Roman"/>
              </a:rPr>
              <a:t>Story Ideation</a:t>
            </a:r>
          </a:p>
          <a:p>
            <a:pPr marL="685800" lvl="3" indent="-685800">
              <a:buFont typeface="Arial" panose="020B0604020202020204" pitchFamily="34" charset="0"/>
              <a:buChar char="•"/>
            </a:pPr>
            <a:r>
              <a:rPr lang="en-GB" sz="4000" dirty="0">
                <a:solidFill>
                  <a:srgbClr val="000000"/>
                </a:solidFill>
              </a:rPr>
              <a:t>Workplace Stories</a:t>
            </a:r>
          </a:p>
          <a:p>
            <a:pPr marL="685800" lvl="3" indent="-685800">
              <a:buFont typeface="Arial" panose="020B0604020202020204" pitchFamily="34" charset="0"/>
              <a:buChar char="•"/>
            </a:pPr>
            <a:r>
              <a:rPr kumimoji="0" lang="en-GB" sz="4000" b="0" i="0" u="none" strike="noStrike" cap="none" spc="0" normalizeH="0" baseline="0" dirty="0">
                <a:ln>
                  <a:noFill/>
                </a:ln>
                <a:solidFill>
                  <a:srgbClr val="000000"/>
                </a:solidFill>
                <a:effectLst/>
                <a:uFillTx/>
                <a:sym typeface="Avenir Roman"/>
              </a:rPr>
              <a:t>What makes a good story</a:t>
            </a:r>
          </a:p>
        </p:txBody>
      </p:sp>
      <p:sp>
        <p:nvSpPr>
          <p:cNvPr id="15" name="TextBox 14"/>
          <p:cNvSpPr txBox="1"/>
          <p:nvPr/>
        </p:nvSpPr>
        <p:spPr>
          <a:xfrm>
            <a:off x="16176621" y="4732024"/>
            <a:ext cx="6408549" cy="228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9726" tIns="109726" rIns="109726" bIns="109726" numCol="1" spcCol="38100" rtlCol="0" anchor="t">
            <a:spAutoFit/>
          </a:bodyPr>
          <a:lstStyle/>
          <a:p>
            <a:pPr marL="685800" marR="0" indent="-685800" defTabSz="713230" rtl="0" fontAlgn="auto" latinLnBrk="0" hangingPunct="0">
              <a:lnSpc>
                <a:spcPct val="100000"/>
              </a:lnSpc>
              <a:spcBef>
                <a:spcPts val="0"/>
              </a:spcBef>
              <a:spcAft>
                <a:spcPts val="0"/>
              </a:spcAft>
              <a:buClrTx/>
              <a:buSzTx/>
              <a:buFont typeface="Wingdings" panose="05000000000000000000" pitchFamily="2" charset="2"/>
              <a:buChar char="ü"/>
              <a:tabLst/>
            </a:pPr>
            <a:r>
              <a:rPr lang="en-GB" sz="5400" dirty="0">
                <a:solidFill>
                  <a:srgbClr val="000000"/>
                </a:solidFill>
              </a:rPr>
              <a:t>Content Capture</a:t>
            </a:r>
          </a:p>
          <a:p>
            <a:pPr marL="685800" marR="0" indent="-685800" defTabSz="713230" rtl="0" fontAlgn="auto" latinLnBrk="0" hangingPunct="0">
              <a:lnSpc>
                <a:spcPct val="100000"/>
              </a:lnSpc>
              <a:spcBef>
                <a:spcPts val="0"/>
              </a:spcBef>
              <a:spcAft>
                <a:spcPts val="0"/>
              </a:spcAft>
              <a:buClrTx/>
              <a:buSzTx/>
              <a:buFont typeface="Arial" panose="020B0604020202020204" pitchFamily="34" charset="0"/>
              <a:buChar char="•"/>
              <a:tabLst/>
            </a:pPr>
            <a:r>
              <a:rPr lang="en-GB" sz="4000" dirty="0">
                <a:solidFill>
                  <a:srgbClr val="000000"/>
                </a:solidFill>
              </a:rPr>
              <a:t>Smartphone Camera</a:t>
            </a:r>
          </a:p>
          <a:p>
            <a:pPr marL="685800" marR="0" indent="-685800" defTabSz="71323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4000" b="0" i="0" u="none" strike="noStrike" cap="none" spc="0" normalizeH="0" baseline="0" dirty="0">
                <a:ln>
                  <a:noFill/>
                </a:ln>
                <a:solidFill>
                  <a:srgbClr val="000000"/>
                </a:solidFill>
                <a:effectLst/>
                <a:uFillTx/>
                <a:sym typeface="Avenir Roman"/>
              </a:rPr>
              <a:t>On-T</a:t>
            </a:r>
            <a:r>
              <a:rPr kumimoji="0" lang="en-GB" sz="4000" b="0" i="0" u="none" strike="noStrike" cap="none" spc="0" normalizeH="0" dirty="0">
                <a:ln>
                  <a:noFill/>
                </a:ln>
                <a:solidFill>
                  <a:srgbClr val="000000"/>
                </a:solidFill>
                <a:effectLst/>
                <a:uFillTx/>
                <a:sym typeface="Avenir Roman"/>
              </a:rPr>
              <a:t>he-Go vs Planned</a:t>
            </a:r>
            <a:endParaRPr kumimoji="0" lang="en-GB" sz="4000" b="0" i="0" u="none" strike="noStrike" cap="none" spc="0" normalizeH="0" baseline="0" dirty="0">
              <a:ln>
                <a:noFill/>
              </a:ln>
              <a:solidFill>
                <a:srgbClr val="000000"/>
              </a:solidFill>
              <a:effectLst/>
              <a:uFillTx/>
              <a:sym typeface="Avenir Roman"/>
            </a:endParaRPr>
          </a:p>
        </p:txBody>
      </p:sp>
      <p:sp>
        <p:nvSpPr>
          <p:cNvPr id="16" name="TextBox 15"/>
          <p:cNvSpPr txBox="1"/>
          <p:nvPr/>
        </p:nvSpPr>
        <p:spPr>
          <a:xfrm>
            <a:off x="16176621" y="7448116"/>
            <a:ext cx="6408549" cy="228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9726" tIns="109726" rIns="109726" bIns="109726" numCol="1" spcCol="38100" rtlCol="0" anchor="t">
            <a:spAutoFit/>
          </a:bodyPr>
          <a:lstStyle/>
          <a:p>
            <a:pPr marL="685800" marR="0" indent="-685800" defTabSz="713230" rtl="0" fontAlgn="auto" latinLnBrk="0" hangingPunct="0">
              <a:lnSpc>
                <a:spcPct val="100000"/>
              </a:lnSpc>
              <a:spcBef>
                <a:spcPts val="0"/>
              </a:spcBef>
              <a:spcAft>
                <a:spcPts val="0"/>
              </a:spcAft>
              <a:buClrTx/>
              <a:buSzTx/>
              <a:buFont typeface="Wingdings" panose="05000000000000000000" pitchFamily="2" charset="2"/>
              <a:buChar char="ü"/>
              <a:tabLst/>
            </a:pPr>
            <a:r>
              <a:rPr lang="en-GB" sz="5400" dirty="0">
                <a:solidFill>
                  <a:srgbClr val="000000"/>
                </a:solidFill>
              </a:rPr>
              <a:t>Content Creation</a:t>
            </a:r>
          </a:p>
          <a:p>
            <a:pPr marL="685800" marR="0" indent="-685800" defTabSz="713230" rtl="0" fontAlgn="auto" latinLnBrk="0" hangingPunct="0">
              <a:lnSpc>
                <a:spcPct val="100000"/>
              </a:lnSpc>
              <a:spcBef>
                <a:spcPts val="0"/>
              </a:spcBef>
              <a:spcAft>
                <a:spcPts val="0"/>
              </a:spcAft>
              <a:buClrTx/>
              <a:buSzTx/>
              <a:buFont typeface="Arial" panose="020B0604020202020204" pitchFamily="34" charset="0"/>
              <a:buChar char="•"/>
              <a:tabLst/>
            </a:pPr>
            <a:r>
              <a:rPr lang="en-GB" sz="4000" dirty="0">
                <a:solidFill>
                  <a:srgbClr val="000000"/>
                </a:solidFill>
              </a:rPr>
              <a:t>Editing &amp; Producing</a:t>
            </a:r>
          </a:p>
          <a:p>
            <a:pPr marL="685800" marR="0" indent="-685800" defTabSz="71323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4000" b="0" i="0" u="none" strike="noStrike" cap="none" spc="0" normalizeH="0" baseline="0" dirty="0">
                <a:ln>
                  <a:noFill/>
                </a:ln>
                <a:solidFill>
                  <a:srgbClr val="000000"/>
                </a:solidFill>
                <a:effectLst/>
                <a:uFillTx/>
                <a:sym typeface="Avenir Roman"/>
              </a:rPr>
              <a:t>Platform</a:t>
            </a:r>
            <a:r>
              <a:rPr kumimoji="0" lang="en-GB" sz="4000" b="0" i="0" u="none" strike="noStrike" cap="none" spc="0" normalizeH="0" dirty="0">
                <a:ln>
                  <a:noFill/>
                </a:ln>
                <a:solidFill>
                  <a:srgbClr val="000000"/>
                </a:solidFill>
                <a:effectLst/>
                <a:uFillTx/>
                <a:sym typeface="Avenir Roman"/>
              </a:rPr>
              <a:t> ‘best-practice’</a:t>
            </a:r>
            <a:endParaRPr kumimoji="0" lang="en-GB" sz="4000" b="0" i="0" u="none" strike="noStrike" cap="none" spc="0" normalizeH="0" baseline="0" dirty="0">
              <a:ln>
                <a:noFill/>
              </a:ln>
              <a:solidFill>
                <a:srgbClr val="000000"/>
              </a:solidFill>
              <a:effectLst/>
              <a:uFillTx/>
              <a:sym typeface="Avenir Roman"/>
            </a:endParaRPr>
          </a:p>
        </p:txBody>
      </p:sp>
      <p:pic>
        <p:nvPicPr>
          <p:cNvPr id="23" name="EA Social Media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75846" y="1929623"/>
            <a:ext cx="13881706" cy="7802364"/>
          </a:xfrm>
          <a:prstGeom prst="rect">
            <a:avLst/>
          </a:prstGeom>
        </p:spPr>
      </p:pic>
      <p:sp>
        <p:nvSpPr>
          <p:cNvPr id="24" name="TextBox 23"/>
          <p:cNvSpPr txBox="1"/>
          <p:nvPr/>
        </p:nvSpPr>
        <p:spPr>
          <a:xfrm>
            <a:off x="3396791" y="10833275"/>
            <a:ext cx="17373151" cy="169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9726" tIns="109726" rIns="109726" bIns="109726" numCol="1" spcCol="38100" rtlCol="0" anchor="t">
            <a:spAutoFit/>
          </a:bodyPr>
          <a:lstStyle/>
          <a:p>
            <a:pPr marR="0" algn="ctr" defTabSz="713230" rtl="0" fontAlgn="auto" latinLnBrk="0" hangingPunct="0">
              <a:lnSpc>
                <a:spcPct val="100000"/>
              </a:lnSpc>
              <a:spcBef>
                <a:spcPts val="0"/>
              </a:spcBef>
              <a:spcAft>
                <a:spcPts val="0"/>
              </a:spcAft>
              <a:buClrTx/>
              <a:buSzTx/>
              <a:tabLst/>
            </a:pPr>
            <a:r>
              <a:rPr lang="en-GB" sz="9600" dirty="0">
                <a:solidFill>
                  <a:srgbClr val="000000"/>
                </a:solidFill>
              </a:rPr>
              <a:t>Who are your ADVOCATES?</a:t>
            </a:r>
            <a:endParaRPr kumimoji="0" lang="en-GB" sz="9600" b="0" i="0" u="none" strike="noStrike" cap="none" spc="0" normalizeH="0" baseline="0" dirty="0">
              <a:ln>
                <a:noFill/>
              </a:ln>
              <a:solidFill>
                <a:srgbClr val="000000"/>
              </a:solidFill>
              <a:effectLst/>
              <a:uFillTx/>
              <a:sym typeface="Avenir Roman"/>
            </a:endParaRPr>
          </a:p>
        </p:txBody>
      </p:sp>
    </p:spTree>
    <p:extLst>
      <p:ext uri="{BB962C8B-B14F-4D97-AF65-F5344CB8AC3E}">
        <p14:creationId xmlns:p14="http://schemas.microsoft.com/office/powerpoint/2010/main" val="34654813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50"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3"/>
                </p:tgtEl>
              </p:cMediaNode>
            </p:video>
          </p:childTnLst>
        </p:cTn>
      </p:par>
    </p:tnLst>
    <p:bldLst>
      <p:bldP spid="14" grpId="0"/>
      <p:bldP spid="15" grpId="0"/>
      <p:bldP spid="16"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Employee Advocacy"/>
          <p:cNvSpPr txBox="1">
            <a:spLocks/>
          </p:cNvSpPr>
          <p:nvPr/>
        </p:nvSpPr>
        <p:spPr>
          <a:xfrm>
            <a:off x="0" y="0"/>
            <a:ext cx="22231350" cy="1354799"/>
          </a:xfrm>
          <a:prstGeom prst="rect">
            <a:avLst/>
          </a:prstGeom>
        </p:spPr>
        <p:txBody>
          <a:bodyPr anchor="ctr">
            <a:noAutofit/>
          </a:bodyPr>
          <a:lstStyle>
            <a:lvl1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7200" b="0" i="0" u="none" strike="noStrike" kern="0" cap="none" spc="0" normalizeH="0" baseline="0" noProof="0" dirty="0" err="1">
                <a:ln>
                  <a:noFill/>
                </a:ln>
                <a:solidFill>
                  <a:schemeClr val="bg2">
                    <a:lumMod val="50000"/>
                  </a:schemeClr>
                </a:solidFill>
                <a:effectLst/>
                <a:uLnTx/>
                <a:uFillTx/>
                <a:latin typeface="Calibri"/>
                <a:ea typeface="Calibri"/>
                <a:cs typeface="Calibri"/>
                <a:sym typeface="Calibri"/>
              </a:rPr>
              <a:t>InSource</a:t>
            </a:r>
            <a:r>
              <a:rPr kumimoji="0" lang="en-GB" sz="7200" b="0" i="0" u="none" strike="noStrike" kern="0" cap="none" spc="0" normalizeH="0" baseline="0" noProof="0" dirty="0">
                <a:ln>
                  <a:noFill/>
                </a:ln>
                <a:solidFill>
                  <a:schemeClr val="bg2">
                    <a:lumMod val="50000"/>
                  </a:schemeClr>
                </a:solidFill>
                <a:effectLst/>
                <a:uLnTx/>
                <a:uFillTx/>
                <a:latin typeface="Calibri"/>
                <a:ea typeface="Calibri"/>
                <a:cs typeface="Calibri"/>
                <a:sym typeface="Calibri"/>
              </a:rPr>
              <a:t> Talent Training</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38991" y="162918"/>
            <a:ext cx="1338414" cy="1766705"/>
          </a:xfrm>
          <a:prstGeom prst="rect">
            <a:avLst/>
          </a:prstGeom>
        </p:spPr>
      </p:pic>
      <p:sp>
        <p:nvSpPr>
          <p:cNvPr id="14" name="TextBox 13"/>
          <p:cNvSpPr txBox="1"/>
          <p:nvPr/>
        </p:nvSpPr>
        <p:spPr>
          <a:xfrm>
            <a:off x="3822075" y="1929623"/>
            <a:ext cx="10752907" cy="25299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9726" tIns="109726" rIns="109726" bIns="109726" numCol="1" spcCol="38100" rtlCol="0" anchor="t">
            <a:spAutoFit/>
          </a:bodyPr>
          <a:lstStyle/>
          <a:p>
            <a:pPr marL="0" marR="0" lvl="0" indent="0" defTabSz="713230" rtl="0" eaLnBrk="1" fontAlgn="auto" latinLnBrk="0" hangingPunct="0">
              <a:lnSpc>
                <a:spcPct val="100000"/>
              </a:lnSpc>
              <a:spcBef>
                <a:spcPts val="0"/>
              </a:spcBef>
              <a:spcAft>
                <a:spcPts val="0"/>
              </a:spcAft>
              <a:buClrTx/>
              <a:buSzTx/>
              <a:buFontTx/>
              <a:buNone/>
              <a:tabLst/>
              <a:defRPr/>
            </a:pPr>
            <a:r>
              <a:rPr kumimoji="0" lang="en-GB" sz="5400" b="0" i="0" u="none" strike="noStrike" kern="0" cap="none" spc="0" normalizeH="0" baseline="0" noProof="0" dirty="0">
                <a:ln>
                  <a:noFill/>
                </a:ln>
                <a:solidFill>
                  <a:srgbClr val="000000"/>
                </a:solidFill>
                <a:effectLst/>
                <a:uLnTx/>
                <a:uFillTx/>
                <a:latin typeface="+mn-lt"/>
                <a:ea typeface="+mn-ea"/>
                <a:cs typeface="+mn-cs"/>
                <a:sym typeface="Avenir Roman"/>
              </a:rPr>
              <a:t>Content Marketing for Recruiters </a:t>
            </a:r>
          </a:p>
          <a:p>
            <a:pPr marL="0" marR="0" lvl="0" indent="0"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sysClr val="windowText" lastClr="000000"/>
                </a:solidFill>
                <a:effectLst/>
                <a:uLnTx/>
                <a:uFillTx/>
              </a:rPr>
              <a:t>An in-depth at the in-house recruiter's role as 'brand ambassador' and how they can use CONTENT to build pipelines of future talent on social media.</a:t>
            </a:r>
            <a:endParaRPr kumimoji="0" lang="en-GB" sz="16600" b="0" i="0" u="none" strike="noStrike" kern="0" cap="none" spc="0" normalizeH="0" baseline="0" noProof="0" dirty="0">
              <a:ln>
                <a:noFill/>
              </a:ln>
              <a:solidFill>
                <a:srgbClr val="000000"/>
              </a:solidFill>
              <a:effectLst/>
              <a:uLnTx/>
              <a:uFillTx/>
              <a:sym typeface="Avenir Roman"/>
            </a:endParaRPr>
          </a:p>
        </p:txBody>
      </p:sp>
      <p:sp>
        <p:nvSpPr>
          <p:cNvPr id="15" name="TextBox 14"/>
          <p:cNvSpPr txBox="1"/>
          <p:nvPr/>
        </p:nvSpPr>
        <p:spPr>
          <a:xfrm>
            <a:off x="3822075" y="5592681"/>
            <a:ext cx="10752907" cy="25299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9726" tIns="109726" rIns="109726" bIns="109726" numCol="1" spcCol="38100" rtlCol="0" anchor="t">
            <a:spAutoFit/>
          </a:bodyPr>
          <a:lstStyle/>
          <a:p>
            <a:pPr marL="0" marR="0" lvl="0" indent="0" defTabSz="713230" rtl="0" eaLnBrk="1" fontAlgn="auto" latinLnBrk="0" hangingPunct="0">
              <a:lnSpc>
                <a:spcPct val="100000"/>
              </a:lnSpc>
              <a:spcBef>
                <a:spcPts val="0"/>
              </a:spcBef>
              <a:spcAft>
                <a:spcPts val="0"/>
              </a:spcAft>
              <a:buClrTx/>
              <a:buSzTx/>
              <a:buFontTx/>
              <a:buNone/>
              <a:tabLst/>
              <a:defRPr/>
            </a:pPr>
            <a:r>
              <a:rPr kumimoji="0" lang="en-GB" sz="5400" b="0" i="0" u="none" strike="noStrike" kern="0" cap="none" spc="0" normalizeH="0" baseline="0" noProof="0" dirty="0">
                <a:ln>
                  <a:noFill/>
                </a:ln>
                <a:solidFill>
                  <a:srgbClr val="000000"/>
                </a:solidFill>
                <a:effectLst/>
                <a:uLnTx/>
                <a:uFillTx/>
              </a:rPr>
              <a:t>Social Media for Recruitment</a:t>
            </a:r>
          </a:p>
          <a:p>
            <a:pPr marL="0" marR="0" lvl="0" indent="0"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sysClr val="windowText" lastClr="000000"/>
                </a:solidFill>
                <a:effectLst/>
                <a:uLnTx/>
                <a:uFillTx/>
              </a:rPr>
              <a:t>A comprehensive review of how to use the leading social networks (from LinkedIn to Snapchat!) for talent sourcing, employer branding &amp; candidate engagement. </a:t>
            </a:r>
          </a:p>
        </p:txBody>
      </p:sp>
      <p:sp>
        <p:nvSpPr>
          <p:cNvPr id="16" name="TextBox 15"/>
          <p:cNvSpPr txBox="1"/>
          <p:nvPr/>
        </p:nvSpPr>
        <p:spPr>
          <a:xfrm>
            <a:off x="3822075" y="9346479"/>
            <a:ext cx="11114765" cy="25299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9726" tIns="109726" rIns="109726" bIns="109726" numCol="1" spcCol="38100" rtlCol="0" anchor="t">
            <a:spAutoFit/>
          </a:bodyPr>
          <a:lstStyle/>
          <a:p>
            <a:pPr marL="0" marR="0" lvl="0" indent="0" defTabSz="713230" rtl="0" eaLnBrk="1" fontAlgn="auto" latinLnBrk="0" hangingPunct="0">
              <a:lnSpc>
                <a:spcPct val="100000"/>
              </a:lnSpc>
              <a:spcBef>
                <a:spcPts val="0"/>
              </a:spcBef>
              <a:spcAft>
                <a:spcPts val="0"/>
              </a:spcAft>
              <a:buClrTx/>
              <a:buSzTx/>
              <a:buFontTx/>
              <a:buNone/>
              <a:tabLst/>
              <a:defRPr/>
            </a:pPr>
            <a:r>
              <a:rPr kumimoji="0" lang="en-GB" sz="5400" b="0" i="0" u="none" strike="noStrike" kern="0" cap="none" spc="0" normalizeH="0" baseline="0" noProof="0" dirty="0">
                <a:ln>
                  <a:noFill/>
                </a:ln>
                <a:solidFill>
                  <a:srgbClr val="000000"/>
                </a:solidFill>
                <a:effectLst/>
                <a:uLnTx/>
                <a:uFillTx/>
              </a:rPr>
              <a:t>The Modern In-House Recruiter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sysClr val="windowText" lastClr="000000"/>
                </a:solidFill>
                <a:effectLst/>
                <a:uLnTx/>
                <a:uFillTx/>
              </a:rPr>
              <a:t>A look at the modern hiring process, and how recruiters </a:t>
            </a:r>
          </a:p>
          <a:p>
            <a:pPr marL="0" marR="0" lvl="0" indent="0"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sysClr val="windowText" lastClr="000000"/>
                </a:solidFill>
                <a:effectLst/>
                <a:uLnTx/>
                <a:uFillTx/>
              </a:rPr>
              <a:t>can up-skill &amp; up-lift themselves to provide an expert-level, in-house recruitment service. </a:t>
            </a:r>
          </a:p>
        </p:txBody>
      </p:sp>
      <p:pic>
        <p:nvPicPr>
          <p:cNvPr id="13" name="Picture 1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308" y="1929623"/>
            <a:ext cx="2652655" cy="2666748"/>
          </a:xfrm>
          <a:prstGeom prst="rect">
            <a:avLst/>
          </a:prstGeom>
          <a:noFill/>
        </p:spPr>
      </p:pic>
      <p:pic>
        <p:nvPicPr>
          <p:cNvPr id="17" name="Picture 16"/>
          <p:cNvPicPr/>
          <p:nvPr/>
        </p:nvPicPr>
        <p:blipFill rotWithShape="1">
          <a:blip r:embed="rId5" cstate="print">
            <a:extLst>
              <a:ext uri="{28A0092B-C50C-407E-A947-70E740481C1C}">
                <a14:useLocalDpi xmlns:a14="http://schemas.microsoft.com/office/drawing/2010/main" val="0"/>
              </a:ext>
            </a:extLst>
          </a:blip>
          <a:srcRect b="31663"/>
          <a:stretch/>
        </p:blipFill>
        <p:spPr bwMode="auto">
          <a:xfrm>
            <a:off x="589308" y="5592681"/>
            <a:ext cx="2652655" cy="2757488"/>
          </a:xfrm>
          <a:prstGeom prst="rect">
            <a:avLst/>
          </a:prstGeom>
          <a:ln>
            <a:noFill/>
          </a:ln>
          <a:extLst>
            <a:ext uri="{53640926-AAD7-44D8-BBD7-CCE9431645EC}">
              <a14:shadowObscured xmlns:a14="http://schemas.microsoft.com/office/drawing/2010/main"/>
            </a:ext>
          </a:extLst>
        </p:spPr>
      </p:pic>
      <p:pic>
        <p:nvPicPr>
          <p:cNvPr id="18" name="Picture 17"/>
          <p:cNvPicPr/>
          <p:nvPr/>
        </p:nvPicPr>
        <p:blipFill rotWithShape="1">
          <a:blip r:embed="rId6">
            <a:extLst>
              <a:ext uri="{28A0092B-C50C-407E-A947-70E740481C1C}">
                <a14:useLocalDpi xmlns:a14="http://schemas.microsoft.com/office/drawing/2010/main" val="0"/>
              </a:ext>
            </a:extLst>
          </a:blip>
          <a:srcRect t="7769" b="24060"/>
          <a:stretch/>
        </p:blipFill>
        <p:spPr bwMode="auto">
          <a:xfrm>
            <a:off x="589308" y="9346479"/>
            <a:ext cx="2652655" cy="2637495"/>
          </a:xfrm>
          <a:prstGeom prst="rect">
            <a:avLst/>
          </a:prstGeom>
          <a:ln>
            <a:noFill/>
          </a:ln>
          <a:extLst>
            <a:ext uri="{53640926-AAD7-44D8-BBD7-CCE9431645EC}">
              <a14:shadowObscured xmlns:a14="http://schemas.microsoft.com/office/drawing/2010/main"/>
            </a:ext>
          </a:extLst>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637817" y="1929623"/>
            <a:ext cx="6970381" cy="6970381"/>
          </a:xfrm>
          <a:prstGeom prst="rect">
            <a:avLst/>
          </a:prstGeom>
        </p:spPr>
      </p:pic>
      <p:sp>
        <p:nvSpPr>
          <p:cNvPr id="19" name="TextBox 18"/>
          <p:cNvSpPr txBox="1"/>
          <p:nvPr/>
        </p:nvSpPr>
        <p:spPr>
          <a:xfrm>
            <a:off x="16528619" y="9185533"/>
            <a:ext cx="7855381" cy="45304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9726" tIns="109726" rIns="109726" bIns="109726" numCol="1" spcCol="38100" rtlCol="0" anchor="t">
            <a:spAutoFit/>
          </a:bodyPr>
          <a:lstStyle/>
          <a:p>
            <a:pPr marL="685800" marR="0" lvl="0" indent="-685800" defTabSz="713230" rtl="0" eaLnBrk="1" fontAlgn="auto" latinLnBrk="0" hangingPunct="0">
              <a:lnSpc>
                <a:spcPct val="100000"/>
              </a:lnSpc>
              <a:spcBef>
                <a:spcPts val="0"/>
              </a:spcBef>
              <a:spcAft>
                <a:spcPts val="0"/>
              </a:spcAft>
              <a:buClrTx/>
              <a:buSzTx/>
              <a:buFont typeface="Wingdings" panose="05000000000000000000" pitchFamily="2" charset="2"/>
              <a:buChar char="ü"/>
              <a:tabLst/>
              <a:defRPr/>
            </a:pPr>
            <a:r>
              <a:rPr kumimoji="0" lang="en-GB" sz="4800" b="0" i="0" u="none" strike="noStrike" kern="0" cap="none" spc="0" normalizeH="0" baseline="0" noProof="0" dirty="0">
                <a:ln>
                  <a:noFill/>
                </a:ln>
                <a:solidFill>
                  <a:srgbClr val="000000"/>
                </a:solidFill>
                <a:effectLst/>
                <a:uLnTx/>
                <a:uFillTx/>
                <a:sym typeface="Avenir Roman"/>
              </a:rPr>
              <a:t>Onsite or offsite </a:t>
            </a:r>
          </a:p>
          <a:p>
            <a:pPr marL="685800" marR="0" lvl="0" indent="-685800" defTabSz="713230" rtl="0" eaLnBrk="1" fontAlgn="auto" latinLnBrk="0" hangingPunct="0">
              <a:lnSpc>
                <a:spcPct val="100000"/>
              </a:lnSpc>
              <a:spcBef>
                <a:spcPts val="0"/>
              </a:spcBef>
              <a:spcAft>
                <a:spcPts val="0"/>
              </a:spcAft>
              <a:buClrTx/>
              <a:buSzTx/>
              <a:buFont typeface="Wingdings" panose="05000000000000000000" pitchFamily="2" charset="2"/>
              <a:buChar char="ü"/>
              <a:tabLst/>
              <a:defRPr/>
            </a:pPr>
            <a:r>
              <a:rPr kumimoji="0" lang="en-GB" sz="4800" b="0" i="0" u="none" strike="noStrike" kern="0" cap="none" spc="0" normalizeH="0" baseline="0" noProof="0" dirty="0">
                <a:ln>
                  <a:noFill/>
                </a:ln>
                <a:solidFill>
                  <a:srgbClr val="000000"/>
                </a:solidFill>
                <a:effectLst/>
                <a:uLnTx/>
                <a:uFillTx/>
              </a:rPr>
              <a:t>Full-day or half-day</a:t>
            </a:r>
          </a:p>
          <a:p>
            <a:pPr marL="685800" marR="0" lvl="0" indent="-685800" defTabSz="713230" rtl="0" eaLnBrk="1" fontAlgn="auto" latinLnBrk="0" hangingPunct="0">
              <a:lnSpc>
                <a:spcPct val="100000"/>
              </a:lnSpc>
              <a:spcBef>
                <a:spcPts val="0"/>
              </a:spcBef>
              <a:spcAft>
                <a:spcPts val="0"/>
              </a:spcAft>
              <a:buClrTx/>
              <a:buSzTx/>
              <a:buFont typeface="Wingdings" panose="05000000000000000000" pitchFamily="2" charset="2"/>
              <a:buChar char="ü"/>
              <a:tabLst/>
              <a:defRPr/>
            </a:pPr>
            <a:r>
              <a:rPr kumimoji="0" lang="en-GB" sz="4800" b="0" i="0" u="none" strike="noStrike" kern="0" cap="none" spc="0" normalizeH="0" baseline="0" noProof="0" dirty="0">
                <a:ln>
                  <a:noFill/>
                </a:ln>
                <a:solidFill>
                  <a:srgbClr val="000000"/>
                </a:solidFill>
                <a:effectLst/>
                <a:uLnTx/>
                <a:uFillTx/>
              </a:rPr>
              <a:t>Recruiter workshops</a:t>
            </a:r>
          </a:p>
          <a:p>
            <a:pPr marL="685800" marR="0" lvl="0" indent="-685800" defTabSz="713230" rtl="0" eaLnBrk="1" fontAlgn="auto" latinLnBrk="0" hangingPunct="0">
              <a:lnSpc>
                <a:spcPct val="100000"/>
              </a:lnSpc>
              <a:spcBef>
                <a:spcPts val="0"/>
              </a:spcBef>
              <a:spcAft>
                <a:spcPts val="0"/>
              </a:spcAft>
              <a:buClrTx/>
              <a:buSzTx/>
              <a:buFont typeface="Wingdings" panose="05000000000000000000" pitchFamily="2" charset="2"/>
              <a:buChar char="ü"/>
              <a:tabLst/>
              <a:defRPr/>
            </a:pPr>
            <a:r>
              <a:rPr kumimoji="0" lang="en-GB" sz="4800" b="0" i="0" u="none" strike="noStrike" kern="0" cap="none" spc="0" normalizeH="0" baseline="0" noProof="0" dirty="0">
                <a:ln>
                  <a:noFill/>
                </a:ln>
                <a:solidFill>
                  <a:srgbClr val="000000"/>
                </a:solidFill>
                <a:effectLst/>
                <a:uLnTx/>
                <a:uFillTx/>
              </a:rPr>
              <a:t>Advocate workshops</a:t>
            </a:r>
          </a:p>
          <a:p>
            <a:pPr marL="685800" marR="0" lvl="0" indent="-685800" defTabSz="713230" rtl="0" eaLnBrk="1" fontAlgn="auto" latinLnBrk="0" hangingPunct="0">
              <a:lnSpc>
                <a:spcPct val="100000"/>
              </a:lnSpc>
              <a:spcBef>
                <a:spcPts val="0"/>
              </a:spcBef>
              <a:spcAft>
                <a:spcPts val="0"/>
              </a:spcAft>
              <a:buClrTx/>
              <a:buSzTx/>
              <a:buFont typeface="Wingdings" panose="05000000000000000000" pitchFamily="2" charset="2"/>
              <a:buChar char="ü"/>
              <a:tabLst/>
              <a:defRPr/>
            </a:pPr>
            <a:endParaRPr kumimoji="0" lang="en-GB" sz="4800" b="0" i="0" u="none" strike="noStrike" kern="0" cap="none" spc="0" normalizeH="0" baseline="0" noProof="0" dirty="0">
              <a:ln>
                <a:noFill/>
              </a:ln>
              <a:solidFill>
                <a:srgbClr val="000000"/>
              </a:solidFill>
              <a:effectLst/>
              <a:uLnTx/>
              <a:uFillTx/>
              <a:sym typeface="Avenir Roman"/>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ysClr val="windowText" lastClr="000000"/>
                </a:solidFill>
                <a:effectLst/>
                <a:uLnTx/>
                <a:uFillTx/>
              </a:rPr>
              <a:t>	</a:t>
            </a:r>
            <a:endParaRPr kumimoji="0" lang="en-GB" sz="11500" b="0" i="0" u="none" strike="noStrike" kern="0" cap="none" spc="0" normalizeH="0" baseline="0" noProof="0" dirty="0">
              <a:ln>
                <a:noFill/>
              </a:ln>
              <a:solidFill>
                <a:srgbClr val="000000"/>
              </a:solidFill>
              <a:effectLst/>
              <a:uLnTx/>
              <a:uFillTx/>
              <a:sym typeface="Avenir Roman"/>
            </a:endParaRPr>
          </a:p>
        </p:txBody>
      </p:sp>
    </p:spTree>
    <p:extLst>
      <p:ext uri="{BB962C8B-B14F-4D97-AF65-F5344CB8AC3E}">
        <p14:creationId xmlns:p14="http://schemas.microsoft.com/office/powerpoint/2010/main" val="2060394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FDC6F1-239F-8A64-B716-5890FEA2834E}"/>
              </a:ext>
            </a:extLst>
          </p:cNvPr>
          <p:cNvSpPr txBox="1"/>
          <p:nvPr/>
        </p:nvSpPr>
        <p:spPr>
          <a:xfrm>
            <a:off x="849086" y="816429"/>
            <a:ext cx="22990628" cy="123245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9726" tIns="109726" rIns="109726" bIns="109726" numCol="1" spcCol="38100" rtlCol="0" anchor="t">
            <a:spAutoFit/>
          </a:bodyPr>
          <a:lstStyle/>
          <a:p>
            <a:pPr marL="0" marR="0" indent="0" algn="l" defTabSz="713230" rtl="0" fontAlgn="auto" latinLnBrk="0" hangingPunct="0">
              <a:lnSpc>
                <a:spcPct val="100000"/>
              </a:lnSpc>
              <a:spcBef>
                <a:spcPts val="0"/>
              </a:spcBef>
              <a:spcAft>
                <a:spcPts val="0"/>
              </a:spcAft>
              <a:buClrTx/>
              <a:buSzTx/>
              <a:buFontTx/>
              <a:buNone/>
              <a:tabLst/>
            </a:pPr>
            <a:r>
              <a:rPr kumimoji="0" lang="en-GB" sz="3200" b="1" i="0" u="none" strike="noStrike" cap="none" spc="0" normalizeH="0" baseline="0" dirty="0">
                <a:ln>
                  <a:noFill/>
                </a:ln>
                <a:solidFill>
                  <a:srgbClr val="44546A"/>
                </a:solidFill>
                <a:effectLst/>
                <a:uFillTx/>
                <a:latin typeface="+mn-lt"/>
                <a:ea typeface="+mn-ea"/>
                <a:cs typeface="+mn-cs"/>
                <a:sym typeface="Avenir Roman"/>
              </a:rPr>
              <a:t>Harness your Employee Voices for Employer Brand Activation</a:t>
            </a:r>
          </a:p>
          <a:p>
            <a:pPr marL="0" marR="0" indent="0" algn="l" defTabSz="71323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44546A"/>
              </a:solidFill>
              <a:effectLst/>
              <a:uFillTx/>
              <a:latin typeface="+mn-lt"/>
              <a:ea typeface="+mn-ea"/>
              <a:cs typeface="+mn-cs"/>
              <a:sym typeface="Avenir Roman"/>
            </a:endParaRPr>
          </a:p>
          <a:p>
            <a:pPr marL="0" marR="0" indent="0" algn="l" defTabSz="713230" rtl="0" fontAlgn="auto" latinLnBrk="0" hangingPunct="0">
              <a:lnSpc>
                <a:spcPct val="100000"/>
              </a:lnSpc>
              <a:spcBef>
                <a:spcPts val="0"/>
              </a:spcBef>
              <a:spcAft>
                <a:spcPts val="0"/>
              </a:spcAft>
              <a:buClrTx/>
              <a:buSzTx/>
              <a:buFontTx/>
              <a:buNone/>
              <a:tabLst/>
            </a:pPr>
            <a:r>
              <a:rPr kumimoji="0" lang="en-GB" sz="3200" b="0" i="0" u="none" strike="noStrike" cap="none" spc="0" normalizeH="0" baseline="0" dirty="0">
                <a:ln>
                  <a:noFill/>
                </a:ln>
                <a:solidFill>
                  <a:srgbClr val="44546A"/>
                </a:solidFill>
                <a:effectLst/>
                <a:uFillTx/>
                <a:latin typeface="+mn-lt"/>
                <a:ea typeface="+mn-ea"/>
                <a:cs typeface="+mn-cs"/>
                <a:sym typeface="Avenir Roman"/>
              </a:rPr>
              <a:t>Having a strong Employer Brand undoubtedly gives your company a competitive advantage when recruiting. Halving your cost-per-hire, doubling your hiring speed, and a 50% increase in qualified candidates are some of the reported outcomes. Whether you’re turned on by those kind of recruitment metrics or not, the fact remains: in a candidate-led recruitment market, the battle to recruit the best talent is often won or lost well before your recruitment team go to market with a new vacancy. If you have a weak employer brand, you’re fighting an uphill battle when the time comes to recruit.</a:t>
            </a:r>
          </a:p>
          <a:p>
            <a:pPr marL="0" marR="0" indent="0" algn="l" defTabSz="713230" rtl="0" fontAlgn="auto" latinLnBrk="0" hangingPunct="0">
              <a:lnSpc>
                <a:spcPct val="100000"/>
              </a:lnSpc>
              <a:spcBef>
                <a:spcPts val="0"/>
              </a:spcBef>
              <a:spcAft>
                <a:spcPts val="0"/>
              </a:spcAft>
              <a:buClrTx/>
              <a:buSzTx/>
              <a:buFontTx/>
              <a:buNone/>
              <a:tabLst/>
            </a:pPr>
            <a:endParaRPr lang="en-GB" dirty="0"/>
          </a:p>
          <a:p>
            <a:pPr>
              <a:lnSpc>
                <a:spcPct val="107000"/>
              </a:lnSpc>
              <a:spcAft>
                <a:spcPts val="800"/>
              </a:spcAft>
            </a:pPr>
            <a:r>
              <a:rPr lang="en-GB" b="1" dirty="0"/>
              <a:t>Power to your People</a:t>
            </a:r>
          </a:p>
          <a:p>
            <a:pPr>
              <a:lnSpc>
                <a:spcPct val="107000"/>
              </a:lnSpc>
              <a:spcAft>
                <a:spcPts val="800"/>
              </a:spcAft>
            </a:pPr>
            <a:r>
              <a:rPr lang="en-GB" dirty="0"/>
              <a:t>Now, more than ever before, people are buying from people – not companies. Just think about the way we trust consumer reviews on Amazon, TripAdvisor, Airbnb, Glassdoor etc. It’s reported that 80% of people trust individuals over companies.</a:t>
            </a:r>
          </a:p>
          <a:p>
            <a:pPr>
              <a:lnSpc>
                <a:spcPct val="107000"/>
              </a:lnSpc>
              <a:spcAft>
                <a:spcPts val="800"/>
              </a:spcAft>
            </a:pPr>
            <a:endParaRPr lang="en-GB" dirty="0"/>
          </a:p>
          <a:p>
            <a:pPr>
              <a:lnSpc>
                <a:spcPct val="107000"/>
              </a:lnSpc>
              <a:spcAft>
                <a:spcPts val="800"/>
              </a:spcAft>
            </a:pPr>
            <a:r>
              <a:rPr lang="en-GB" dirty="0"/>
              <a:t>Not only that, while company updates have dropped to the bottom if the timeline, personal posts are being prioritised. This is currently the case across LinkedIn, Facebook &amp; Instagram.</a:t>
            </a:r>
          </a:p>
          <a:p>
            <a:pPr>
              <a:lnSpc>
                <a:spcPct val="107000"/>
              </a:lnSpc>
              <a:spcAft>
                <a:spcPts val="800"/>
              </a:spcAft>
            </a:pPr>
            <a:endParaRPr lang="en-GB" dirty="0"/>
          </a:p>
          <a:p>
            <a:pPr>
              <a:lnSpc>
                <a:spcPct val="107000"/>
              </a:lnSpc>
              <a:spcAft>
                <a:spcPts val="800"/>
              </a:spcAft>
            </a:pPr>
            <a:r>
              <a:rPr lang="en-GB" dirty="0"/>
              <a:t>So, whether you like it or not, if you want to succeed in the current social landscape (with or without additional PPC budgets) you need to harness the power of your employee voices. Reports from companies with advocacy programmes in place suggest that even a small team of ‘advocates’ across the business can deliver 10X reach on social media.</a:t>
            </a:r>
          </a:p>
          <a:p>
            <a:pPr>
              <a:lnSpc>
                <a:spcPct val="107000"/>
              </a:lnSpc>
              <a:spcAft>
                <a:spcPts val="800"/>
              </a:spcAft>
            </a:pPr>
            <a:endParaRPr lang="en-GB" dirty="0"/>
          </a:p>
          <a:p>
            <a:pPr>
              <a:lnSpc>
                <a:spcPct val="107000"/>
              </a:lnSpc>
              <a:spcAft>
                <a:spcPts val="800"/>
              </a:spcAft>
            </a:pPr>
            <a:r>
              <a:rPr lang="en-GB" dirty="0"/>
              <a:t>Follow the slides and use the supporting notes for a step-by-step guide to WHY employee advocacy is on the rise, and HOW you can take your employees on the ‘Advocate Journey’. </a:t>
            </a:r>
            <a:r>
              <a:rPr lang="en-GB" dirty="0">
                <a:sym typeface="Wingdings" panose="05000000000000000000" pitchFamily="2" charset="2"/>
              </a:rPr>
              <a:t></a:t>
            </a:r>
            <a:endParaRPr lang="en-GB" dirty="0"/>
          </a:p>
          <a:p>
            <a:pPr marL="0" marR="0" indent="0" algn="l" defTabSz="71323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44546A"/>
              </a:solidFill>
              <a:effectLst/>
              <a:uFillTx/>
              <a:latin typeface="+mn-lt"/>
              <a:ea typeface="+mn-ea"/>
              <a:cs typeface="+mn-cs"/>
              <a:sym typeface="Avenir Roman"/>
            </a:endParaRPr>
          </a:p>
        </p:txBody>
      </p:sp>
    </p:spTree>
    <p:extLst>
      <p:ext uri="{BB962C8B-B14F-4D97-AF65-F5344CB8AC3E}">
        <p14:creationId xmlns:p14="http://schemas.microsoft.com/office/powerpoint/2010/main" val="73573104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4651" y="498139"/>
            <a:ext cx="8838542" cy="11666870"/>
          </a:xfrm>
          <a:prstGeom prst="rect">
            <a:avLst/>
          </a:prstGeom>
        </p:spPr>
      </p:pic>
      <p:sp>
        <p:nvSpPr>
          <p:cNvPr id="5" name="TextBox 4"/>
          <p:cNvSpPr txBox="1"/>
          <p:nvPr/>
        </p:nvSpPr>
        <p:spPr>
          <a:xfrm>
            <a:off x="746946" y="7867765"/>
            <a:ext cx="7308000" cy="157581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9728" tIns="109728" rIns="109728" bIns="109728" numCol="1" spcCol="38100" rtlCol="0" anchor="t">
            <a:spAutoFit/>
          </a:bodyPr>
          <a:lstStyle/>
          <a:p>
            <a:pPr defTabSz="713232"/>
            <a:r>
              <a:rPr lang="en-GB" sz="8800" dirty="0">
                <a:solidFill>
                  <a:schemeClr val="bg1"/>
                </a:solidFill>
                <a:latin typeface="Calibri Light" panose="020F0302020204030204" pitchFamily="34" charset="0"/>
                <a:cs typeface="Calibri Light" panose="020F0302020204030204" pitchFamily="34" charset="0"/>
                <a:sym typeface="Calibri"/>
              </a:rPr>
              <a:t>STUART </a:t>
            </a:r>
            <a:r>
              <a:rPr lang="en-GB" sz="8800" dirty="0">
                <a:solidFill>
                  <a:schemeClr val="bg1"/>
                </a:solidFill>
                <a:latin typeface="Calibri Light" panose="020F0302020204030204" pitchFamily="34" charset="0"/>
                <a:cs typeface="Calibri Light" panose="020F0302020204030204" pitchFamily="34" charset="0"/>
              </a:rPr>
              <a:t>JONES</a:t>
            </a:r>
            <a:endParaRPr lang="en-GB" sz="8800" dirty="0">
              <a:solidFill>
                <a:schemeClr val="bg1"/>
              </a:solidFill>
              <a:latin typeface="Calibri Light" panose="020F0302020204030204" pitchFamily="34" charset="0"/>
              <a:cs typeface="Calibri Light" panose="020F0302020204030204" pitchFamily="34" charset="0"/>
              <a:sym typeface="Calibri"/>
            </a:endParaRPr>
          </a:p>
        </p:txBody>
      </p:sp>
      <p:sp>
        <p:nvSpPr>
          <p:cNvPr id="6" name="TextBox 5"/>
          <p:cNvSpPr txBox="1"/>
          <p:nvPr/>
        </p:nvSpPr>
        <p:spPr>
          <a:xfrm>
            <a:off x="753834" y="9228478"/>
            <a:ext cx="7315200" cy="157581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9728" tIns="109728" rIns="109728" bIns="109728" numCol="1" spcCol="38100" rtlCol="0" anchor="t">
            <a:spAutoFit/>
          </a:bodyPr>
          <a:lstStyle/>
          <a:p>
            <a:pPr defTabSz="713232"/>
            <a:r>
              <a:rPr lang="en-GB" sz="8800" dirty="0">
                <a:solidFill>
                  <a:schemeClr val="bg1"/>
                </a:solidFill>
                <a:latin typeface="Calibri Light" panose="020F0302020204030204" pitchFamily="34" charset="0"/>
                <a:cs typeface="Calibri Light" panose="020F0302020204030204" pitchFamily="34" charset="0"/>
                <a:sym typeface="Calibri"/>
              </a:rPr>
              <a:t>InSource Talent</a:t>
            </a:r>
          </a:p>
        </p:txBody>
      </p:sp>
      <p:sp>
        <p:nvSpPr>
          <p:cNvPr id="7" name="TextBox 6"/>
          <p:cNvSpPr txBox="1"/>
          <p:nvPr/>
        </p:nvSpPr>
        <p:spPr>
          <a:xfrm>
            <a:off x="764721" y="12165007"/>
            <a:ext cx="14333766" cy="157581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9728" tIns="109728" rIns="109728" bIns="109728" numCol="1" spcCol="38100" rtlCol="0" anchor="t">
            <a:spAutoFit/>
          </a:bodyPr>
          <a:lstStyle/>
          <a:p>
            <a:pPr defTabSz="713232"/>
            <a:r>
              <a:rPr lang="en-GB" sz="8800" dirty="0">
                <a:solidFill>
                  <a:schemeClr val="bg1"/>
                </a:solidFill>
                <a:latin typeface="Calibri Light" panose="020F0302020204030204" pitchFamily="34" charset="0"/>
                <a:cs typeface="Calibri Light" panose="020F0302020204030204" pitchFamily="34" charset="0"/>
                <a:sym typeface="Calibri"/>
              </a:rPr>
              <a:t>stuart@insourcetalent.co.uk</a:t>
            </a:r>
          </a:p>
        </p:txBody>
      </p:sp>
      <p:sp>
        <p:nvSpPr>
          <p:cNvPr id="8" name="TextBox 7"/>
          <p:cNvSpPr txBox="1"/>
          <p:nvPr/>
        </p:nvSpPr>
        <p:spPr>
          <a:xfrm>
            <a:off x="746947" y="10777306"/>
            <a:ext cx="14333766" cy="157581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9728" tIns="109728" rIns="109728" bIns="109728" numCol="1" spcCol="38100" rtlCol="0" anchor="t">
            <a:spAutoFit/>
          </a:bodyPr>
          <a:lstStyle/>
          <a:p>
            <a:pPr defTabSz="713232"/>
            <a:r>
              <a:rPr lang="en-GB" sz="8800" dirty="0">
                <a:solidFill>
                  <a:schemeClr val="bg1"/>
                </a:solidFill>
                <a:latin typeface="Calibri Light" panose="020F0302020204030204" pitchFamily="34" charset="0"/>
                <a:cs typeface="Calibri Light" panose="020F0302020204030204" pitchFamily="34" charset="0"/>
                <a:sym typeface="Calibri"/>
              </a:rPr>
              <a:t>07872 990 714</a:t>
            </a:r>
          </a:p>
        </p:txBody>
      </p:sp>
      <p:pic>
        <p:nvPicPr>
          <p:cNvPr id="9" name="Picture 8"/>
          <p:cNvPicPr>
            <a:picLocks noChangeAspect="1"/>
          </p:cNvPicPr>
          <p:nvPr/>
        </p:nvPicPr>
        <p:blipFill>
          <a:blip r:embed="rId3"/>
          <a:stretch>
            <a:fillRect/>
          </a:stretch>
        </p:blipFill>
        <p:spPr>
          <a:xfrm>
            <a:off x="608401" y="608975"/>
            <a:ext cx="7244568" cy="7227111"/>
          </a:xfrm>
          <a:prstGeom prst="rect">
            <a:avLst/>
          </a:prstGeom>
        </p:spPr>
      </p:pic>
    </p:spTree>
    <p:extLst>
      <p:ext uri="{BB962C8B-B14F-4D97-AF65-F5344CB8AC3E}">
        <p14:creationId xmlns:p14="http://schemas.microsoft.com/office/powerpoint/2010/main" val="378645452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9" name="SOCIAL MEDIA AND RECRUITMENT:…"/>
          <p:cNvSpPr txBox="1"/>
          <p:nvPr/>
        </p:nvSpPr>
        <p:spPr>
          <a:xfrm>
            <a:off x="4018561" y="2706683"/>
            <a:ext cx="16387880" cy="5638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09726" tIns="109726" rIns="109726" bIns="109726">
            <a:spAutoFit/>
          </a:bodyPr>
          <a:lstStyle>
            <a:lvl1pPr algn="ctr">
              <a:defRPr sz="5600" b="1">
                <a:solidFill>
                  <a:srgbClr val="FFFFFF"/>
                </a:solidFill>
                <a:latin typeface="Century Gothic"/>
                <a:ea typeface="Century Gothic"/>
                <a:cs typeface="Century Gothic"/>
                <a:sym typeface="Century Gothic"/>
              </a:defRPr>
            </a:lvl1pPr>
          </a:lstStyle>
          <a:p>
            <a:r>
              <a:rPr lang="en-GB" sz="8800" dirty="0"/>
              <a:t>THE CASE FOR</a:t>
            </a:r>
          </a:p>
          <a:p>
            <a:r>
              <a:rPr sz="8800" dirty="0"/>
              <a:t>EMPLOYEE ADVOCACY</a:t>
            </a:r>
            <a:endParaRPr lang="en-GB" sz="8800" dirty="0"/>
          </a:p>
          <a:p>
            <a:endParaRPr lang="en-GB" sz="8800" dirty="0"/>
          </a:p>
          <a:p>
            <a:r>
              <a:rPr lang="en-GB" sz="8800" dirty="0"/>
              <a:t>‘The Rise of Employee Voices’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mployee Advocacy"/>
          <p:cNvSpPr txBox="1">
            <a:spLocks/>
          </p:cNvSpPr>
          <p:nvPr/>
        </p:nvSpPr>
        <p:spPr>
          <a:xfrm>
            <a:off x="0" y="0"/>
            <a:ext cx="24384000" cy="1354799"/>
          </a:xfrm>
          <a:prstGeom prst="rect">
            <a:avLst/>
          </a:prstGeom>
        </p:spPr>
        <p:txBody>
          <a:bodyPr anchor="ctr">
            <a:noAutofit/>
          </a:bodyPr>
          <a:lstStyle>
            <a:lvl1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sz="7200" dirty="0">
                <a:solidFill>
                  <a:schemeClr val="bg2">
                    <a:lumMod val="50000"/>
                  </a:schemeClr>
                </a:solidFill>
              </a:rPr>
              <a:t>Modern Recruiting: Need for Content</a:t>
            </a:r>
            <a:endParaRPr kumimoji="0" lang="en-GB" sz="7200" b="0" i="0" u="sng" strike="noStrike" kern="0" cap="none" spc="0" normalizeH="0" baseline="0" noProof="0" dirty="0">
              <a:ln>
                <a:noFill/>
              </a:ln>
              <a:solidFill>
                <a:schemeClr val="bg2">
                  <a:lumMod val="50000"/>
                </a:schemeClr>
              </a:solidFill>
              <a:effectLst/>
              <a:uLnTx/>
              <a:uFillTx/>
              <a:sym typeface="Calibri"/>
            </a:endParaRPr>
          </a:p>
        </p:txBody>
      </p:sp>
      <p:grpSp>
        <p:nvGrpSpPr>
          <p:cNvPr id="6" name="Group 5"/>
          <p:cNvGrpSpPr/>
          <p:nvPr/>
        </p:nvGrpSpPr>
        <p:grpSpPr>
          <a:xfrm>
            <a:off x="12192000" y="1650282"/>
            <a:ext cx="10878197" cy="10733105"/>
            <a:chOff x="12730001" y="1774213"/>
            <a:chExt cx="10878197" cy="10733105"/>
          </a:xfrm>
        </p:grpSpPr>
        <p:pic>
          <p:nvPicPr>
            <p:cNvPr id="24" name="Picture 23"/>
            <p:cNvPicPr>
              <a:picLocks noChangeAspect="1"/>
            </p:cNvPicPr>
            <p:nvPr/>
          </p:nvPicPr>
          <p:blipFill rotWithShape="1">
            <a:blip r:embed="rId3"/>
            <a:srcRect b="10270"/>
            <a:stretch/>
          </p:blipFill>
          <p:spPr>
            <a:xfrm>
              <a:off x="14957685" y="2958773"/>
              <a:ext cx="8650513" cy="9548545"/>
            </a:xfrm>
            <a:prstGeom prst="rect">
              <a:avLst/>
            </a:prstGeom>
          </p:spPr>
        </p:pic>
        <p:sp>
          <p:nvSpPr>
            <p:cNvPr id="2" name="TextBox 1"/>
            <p:cNvSpPr txBox="1"/>
            <p:nvPr/>
          </p:nvSpPr>
          <p:spPr>
            <a:xfrm>
              <a:off x="12730001" y="5362448"/>
              <a:ext cx="2713703" cy="38995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9726" tIns="109726" rIns="109726" bIns="109726" numCol="1" spcCol="38100" rtlCol="0" anchor="t">
              <a:spAutoFit/>
            </a:bodyPr>
            <a:lstStyle/>
            <a:p>
              <a:pPr marL="0" marR="0" indent="0" algn="l" defTabSz="713230" rtl="0" fontAlgn="auto" latinLnBrk="0" hangingPunct="0">
                <a:lnSpc>
                  <a:spcPct val="100000"/>
                </a:lnSpc>
                <a:spcBef>
                  <a:spcPts val="0"/>
                </a:spcBef>
                <a:spcAft>
                  <a:spcPts val="0"/>
                </a:spcAft>
                <a:buClrTx/>
                <a:buSzTx/>
                <a:buFontTx/>
                <a:buNone/>
                <a:tabLst/>
              </a:pPr>
              <a:r>
                <a:rPr kumimoji="0" lang="en-GB" sz="23900" b="1"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Avenir Roman"/>
                </a:rPr>
                <a:t>=</a:t>
              </a:r>
            </a:p>
          </p:txBody>
        </p:sp>
        <p:sp>
          <p:nvSpPr>
            <p:cNvPr id="5" name="TextBox 4"/>
            <p:cNvSpPr txBox="1"/>
            <p:nvPr/>
          </p:nvSpPr>
          <p:spPr>
            <a:xfrm>
              <a:off x="14957685" y="1774213"/>
              <a:ext cx="8650513" cy="15758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9726" tIns="109726" rIns="109726" bIns="109726" numCol="1" spcCol="38100" rtlCol="0" anchor="t">
              <a:spAutoFit/>
            </a:bodyPr>
            <a:lstStyle/>
            <a:p>
              <a:pPr marL="0" marR="0" indent="0" algn="ctr" defTabSz="713230" rtl="0" fontAlgn="auto" latinLnBrk="0" hangingPunct="0">
                <a:lnSpc>
                  <a:spcPct val="100000"/>
                </a:lnSpc>
                <a:spcBef>
                  <a:spcPts val="0"/>
                </a:spcBef>
                <a:spcAft>
                  <a:spcPts val="0"/>
                </a:spcAft>
                <a:buClrTx/>
                <a:buSzTx/>
                <a:buFontTx/>
                <a:buNone/>
                <a:tabLst/>
              </a:pPr>
              <a:r>
                <a:rPr kumimoji="0" lang="en-GB" sz="4400" b="1"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Avenir Roman"/>
                </a:rPr>
                <a:t>Pre-Application Journey </a:t>
              </a:r>
            </a:p>
            <a:p>
              <a:pPr marL="0" marR="0" indent="0" algn="ctr" defTabSz="713230" rtl="0" fontAlgn="auto" latinLnBrk="0" hangingPunct="0">
                <a:lnSpc>
                  <a:spcPct val="100000"/>
                </a:lnSpc>
                <a:spcBef>
                  <a:spcPts val="0"/>
                </a:spcBef>
                <a:spcAft>
                  <a:spcPts val="0"/>
                </a:spcAft>
                <a:buClrTx/>
                <a:buSzTx/>
                <a:buFontTx/>
                <a:buNone/>
                <a:tabLst/>
              </a:pPr>
              <a:r>
                <a:rPr kumimoji="0" lang="en-GB" sz="4400" b="1"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Avenir Roman"/>
                </a:rPr>
                <a:t>(Content Funnel)</a:t>
              </a:r>
            </a:p>
          </p:txBody>
        </p:sp>
      </p:gr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38991" y="162918"/>
            <a:ext cx="1338414" cy="1766705"/>
          </a:xfrm>
          <a:prstGeom prst="rect">
            <a:avLst/>
          </a:prstGeom>
        </p:spPr>
      </p:pic>
      <p:sp>
        <p:nvSpPr>
          <p:cNvPr id="9" name="TextBox 11"/>
          <p:cNvSpPr txBox="1">
            <a:spLocks noChangeAspect="1" noChangeArrowheads="1"/>
          </p:cNvSpPr>
          <p:nvPr/>
        </p:nvSpPr>
        <p:spPr bwMode="auto">
          <a:xfrm>
            <a:off x="4720545" y="11737056"/>
            <a:ext cx="23856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altLang="en-US" sz="3600" b="1" i="0" u="none" strike="noStrike" kern="0" cap="none" spc="0" normalizeH="0" baseline="0" noProof="0" dirty="0">
                <a:ln>
                  <a:noFill/>
                </a:ln>
                <a:solidFill>
                  <a:srgbClr val="EE6B08"/>
                </a:solidFill>
                <a:effectLst/>
                <a:uLnTx/>
                <a:uFillTx/>
                <a:latin typeface="Century Gothic" panose="020B0502020202020204" pitchFamily="34" charset="0"/>
                <a:cs typeface="Arial" panose="020B0604020202020204" pitchFamily="34" charset="0"/>
              </a:rPr>
              <a:t>Passive</a:t>
            </a:r>
          </a:p>
        </p:txBody>
      </p:sp>
      <p:sp>
        <p:nvSpPr>
          <p:cNvPr id="10" name="Arrow: Quad 9"/>
          <p:cNvSpPr>
            <a:spLocks noChangeAspect="1"/>
          </p:cNvSpPr>
          <p:nvPr/>
        </p:nvSpPr>
        <p:spPr>
          <a:xfrm>
            <a:off x="1977692" y="3314685"/>
            <a:ext cx="7871375" cy="7871375"/>
          </a:xfrm>
          <a:prstGeom prst="quadArrow">
            <a:avLst>
              <a:gd name="adj1" fmla="val 2000"/>
              <a:gd name="adj2" fmla="val 4000"/>
              <a:gd name="adj3" fmla="val 5000"/>
            </a:avLst>
          </a:prstGeom>
          <a:solidFill>
            <a:sysClr val="windowText" lastClr="000000">
              <a:lumMod val="75000"/>
              <a:lumOff val="25000"/>
            </a:sysClr>
          </a:soli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txBody>
          <a:bodyPr/>
          <a:lstStyle/>
          <a:p>
            <a:endParaRPr lang="en-GB"/>
          </a:p>
        </p:txBody>
      </p:sp>
      <p:sp>
        <p:nvSpPr>
          <p:cNvPr id="11" name="Freeform: Shape 10"/>
          <p:cNvSpPr>
            <a:spLocks noChangeAspect="1"/>
          </p:cNvSpPr>
          <p:nvPr/>
        </p:nvSpPr>
        <p:spPr>
          <a:xfrm>
            <a:off x="2445492" y="3830743"/>
            <a:ext cx="3148550" cy="3148550"/>
          </a:xfrm>
          <a:custGeom>
            <a:avLst/>
            <a:gdLst>
              <a:gd name="connsiteX0" fmla="*/ 0 w 1513282"/>
              <a:gd name="connsiteY0" fmla="*/ 252219 h 1513282"/>
              <a:gd name="connsiteX1" fmla="*/ 252219 w 1513282"/>
              <a:gd name="connsiteY1" fmla="*/ 0 h 1513282"/>
              <a:gd name="connsiteX2" fmla="*/ 1261063 w 1513282"/>
              <a:gd name="connsiteY2" fmla="*/ 0 h 1513282"/>
              <a:gd name="connsiteX3" fmla="*/ 1513282 w 1513282"/>
              <a:gd name="connsiteY3" fmla="*/ 252219 h 1513282"/>
              <a:gd name="connsiteX4" fmla="*/ 1513282 w 1513282"/>
              <a:gd name="connsiteY4" fmla="*/ 1261063 h 1513282"/>
              <a:gd name="connsiteX5" fmla="*/ 1261063 w 1513282"/>
              <a:gd name="connsiteY5" fmla="*/ 1513282 h 1513282"/>
              <a:gd name="connsiteX6" fmla="*/ 252219 w 1513282"/>
              <a:gd name="connsiteY6" fmla="*/ 1513282 h 1513282"/>
              <a:gd name="connsiteX7" fmla="*/ 0 w 1513282"/>
              <a:gd name="connsiteY7" fmla="*/ 1261063 h 1513282"/>
              <a:gd name="connsiteX8" fmla="*/ 0 w 1513282"/>
              <a:gd name="connsiteY8" fmla="*/ 252219 h 151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3282" h="1513282">
                <a:moveTo>
                  <a:pt x="0" y="252219"/>
                </a:moveTo>
                <a:cubicBezTo>
                  <a:pt x="0" y="112922"/>
                  <a:pt x="112922" y="0"/>
                  <a:pt x="252219" y="0"/>
                </a:cubicBezTo>
                <a:lnTo>
                  <a:pt x="1261063" y="0"/>
                </a:lnTo>
                <a:cubicBezTo>
                  <a:pt x="1400360" y="0"/>
                  <a:pt x="1513282" y="112922"/>
                  <a:pt x="1513282" y="252219"/>
                </a:cubicBezTo>
                <a:lnTo>
                  <a:pt x="1513282" y="1261063"/>
                </a:lnTo>
                <a:cubicBezTo>
                  <a:pt x="1513282" y="1400360"/>
                  <a:pt x="1400360" y="1513282"/>
                  <a:pt x="1261063" y="1513282"/>
                </a:cubicBezTo>
                <a:lnTo>
                  <a:pt x="252219" y="1513282"/>
                </a:lnTo>
                <a:cubicBezTo>
                  <a:pt x="112922" y="1513282"/>
                  <a:pt x="0" y="1400360"/>
                  <a:pt x="0" y="1261063"/>
                </a:cubicBezTo>
                <a:lnTo>
                  <a:pt x="0" y="252219"/>
                </a:lnTo>
                <a:close/>
              </a:path>
            </a:pathLst>
          </a:custGeom>
          <a:solidFill>
            <a:sysClr val="window" lastClr="FFFFFF">
              <a:lumMod val="75000"/>
            </a:sys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50072" tIns="150072" rIns="150072" bIns="150072"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en-US" sz="4000" b="0" i="0" u="none" strike="noStrike" kern="1200" cap="none" spc="0" normalizeH="0" baseline="0" noProof="0" dirty="0">
                <a:ln>
                  <a:noFill/>
                </a:ln>
                <a:solidFill>
                  <a:sysClr val="window" lastClr="FFFFFF"/>
                </a:solidFill>
                <a:effectLst/>
                <a:uLnTx/>
                <a:uFillTx/>
                <a:latin typeface="Calibri" panose="020F0502020204030204"/>
                <a:ea typeface="+mn-ea"/>
                <a:cs typeface="+mn-cs"/>
              </a:rPr>
              <a:t>Vacancy Advertising</a:t>
            </a:r>
          </a:p>
          <a:p>
            <a:pPr marL="0" marR="0" lvl="0" indent="0" algn="ctr" defTabSz="889000" eaLnBrk="1" fontAlgn="auto" latinLnBrk="0" hangingPunct="1">
              <a:lnSpc>
                <a:spcPct val="90000"/>
              </a:lnSpc>
              <a:spcBef>
                <a:spcPct val="0"/>
              </a:spcBef>
              <a:spcAft>
                <a:spcPct val="35000"/>
              </a:spcAft>
              <a:buClrTx/>
              <a:buSzTx/>
              <a:buFontTx/>
              <a:buNone/>
              <a:tabLst/>
              <a:defRPr/>
            </a:pPr>
            <a:r>
              <a:rPr kumimoji="0" lang="en-US" b="0" i="0" u="none" strike="noStrike" kern="1200" cap="none" spc="0" normalizeH="0" baseline="0" noProof="0" dirty="0">
                <a:ln>
                  <a:noFill/>
                </a:ln>
                <a:solidFill>
                  <a:sysClr val="window" lastClr="FFFFFF"/>
                </a:solidFill>
                <a:effectLst/>
                <a:uLnTx/>
                <a:uFillTx/>
                <a:latin typeface="Calibri" panose="020F0502020204030204"/>
                <a:ea typeface="+mn-ea"/>
                <a:cs typeface="+mn-cs"/>
              </a:rPr>
              <a:t>(Jobs)</a:t>
            </a:r>
          </a:p>
        </p:txBody>
      </p:sp>
      <p:sp>
        <p:nvSpPr>
          <p:cNvPr id="12" name="Freeform: Shape 11"/>
          <p:cNvSpPr>
            <a:spLocks noChangeAspect="1"/>
          </p:cNvSpPr>
          <p:nvPr/>
        </p:nvSpPr>
        <p:spPr>
          <a:xfrm>
            <a:off x="6197318" y="3800083"/>
            <a:ext cx="3148550" cy="3148550"/>
          </a:xfrm>
          <a:custGeom>
            <a:avLst/>
            <a:gdLst>
              <a:gd name="connsiteX0" fmla="*/ 0 w 1513282"/>
              <a:gd name="connsiteY0" fmla="*/ 252219 h 1513282"/>
              <a:gd name="connsiteX1" fmla="*/ 252219 w 1513282"/>
              <a:gd name="connsiteY1" fmla="*/ 0 h 1513282"/>
              <a:gd name="connsiteX2" fmla="*/ 1261063 w 1513282"/>
              <a:gd name="connsiteY2" fmla="*/ 0 h 1513282"/>
              <a:gd name="connsiteX3" fmla="*/ 1513282 w 1513282"/>
              <a:gd name="connsiteY3" fmla="*/ 252219 h 1513282"/>
              <a:gd name="connsiteX4" fmla="*/ 1513282 w 1513282"/>
              <a:gd name="connsiteY4" fmla="*/ 1261063 h 1513282"/>
              <a:gd name="connsiteX5" fmla="*/ 1261063 w 1513282"/>
              <a:gd name="connsiteY5" fmla="*/ 1513282 h 1513282"/>
              <a:gd name="connsiteX6" fmla="*/ 252219 w 1513282"/>
              <a:gd name="connsiteY6" fmla="*/ 1513282 h 1513282"/>
              <a:gd name="connsiteX7" fmla="*/ 0 w 1513282"/>
              <a:gd name="connsiteY7" fmla="*/ 1261063 h 1513282"/>
              <a:gd name="connsiteX8" fmla="*/ 0 w 1513282"/>
              <a:gd name="connsiteY8" fmla="*/ 252219 h 151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3282" h="1513282">
                <a:moveTo>
                  <a:pt x="0" y="252219"/>
                </a:moveTo>
                <a:cubicBezTo>
                  <a:pt x="0" y="112922"/>
                  <a:pt x="112922" y="0"/>
                  <a:pt x="252219" y="0"/>
                </a:cubicBezTo>
                <a:lnTo>
                  <a:pt x="1261063" y="0"/>
                </a:lnTo>
                <a:cubicBezTo>
                  <a:pt x="1400360" y="0"/>
                  <a:pt x="1513282" y="112922"/>
                  <a:pt x="1513282" y="252219"/>
                </a:cubicBezTo>
                <a:lnTo>
                  <a:pt x="1513282" y="1261063"/>
                </a:lnTo>
                <a:cubicBezTo>
                  <a:pt x="1513282" y="1400360"/>
                  <a:pt x="1400360" y="1513282"/>
                  <a:pt x="1261063" y="1513282"/>
                </a:cubicBezTo>
                <a:lnTo>
                  <a:pt x="252219" y="1513282"/>
                </a:lnTo>
                <a:cubicBezTo>
                  <a:pt x="112922" y="1513282"/>
                  <a:pt x="0" y="1400360"/>
                  <a:pt x="0" y="1261063"/>
                </a:cubicBezTo>
                <a:lnTo>
                  <a:pt x="0" y="252219"/>
                </a:lnTo>
                <a:close/>
              </a:path>
            </a:pathLst>
          </a:custGeom>
          <a:solidFill>
            <a:srgbClr val="ED7D31">
              <a:lumMod val="60000"/>
              <a:lumOff val="4000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50072" tIns="150072" rIns="150072" bIns="150072"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en-US" sz="4000" b="0" i="0" u="none" strike="noStrike" kern="1200" cap="none" spc="0" normalizeH="0" baseline="0" noProof="0" dirty="0">
                <a:ln>
                  <a:noFill/>
                </a:ln>
                <a:solidFill>
                  <a:sysClr val="window" lastClr="FFFFFF"/>
                </a:solidFill>
                <a:effectLst/>
                <a:uLnTx/>
                <a:uFillTx/>
                <a:latin typeface="Calibri" panose="020F0502020204030204"/>
                <a:ea typeface="+mn-ea"/>
                <a:cs typeface="+mn-cs"/>
              </a:rPr>
              <a:t>Talent Pools</a:t>
            </a:r>
          </a:p>
          <a:p>
            <a:pPr marL="0" marR="0" lvl="0" indent="0" algn="ctr" defTabSz="889000" eaLnBrk="1" fontAlgn="auto" latinLnBrk="0" hangingPunct="1">
              <a:lnSpc>
                <a:spcPct val="90000"/>
              </a:lnSpc>
              <a:spcBef>
                <a:spcPct val="0"/>
              </a:spcBef>
              <a:spcAft>
                <a:spcPct val="35000"/>
              </a:spcAft>
              <a:buClrTx/>
              <a:buSzTx/>
              <a:buFontTx/>
              <a:buNone/>
              <a:tabLst/>
              <a:defRPr/>
            </a:pPr>
            <a:r>
              <a:rPr kumimoji="0" lang="en-US" b="0" i="0" u="none" strike="noStrike" kern="1200" cap="none" spc="0" normalizeH="0" baseline="0" noProof="0" dirty="0">
                <a:ln>
                  <a:noFill/>
                </a:ln>
                <a:solidFill>
                  <a:sysClr val="window" lastClr="FFFFFF"/>
                </a:solidFill>
                <a:effectLst/>
                <a:uLnTx/>
                <a:uFillTx/>
                <a:latin typeface="Calibri" panose="020F0502020204030204"/>
                <a:ea typeface="+mn-ea"/>
                <a:cs typeface="+mn-cs"/>
              </a:rPr>
              <a:t>(Jobs / Life)</a:t>
            </a:r>
          </a:p>
        </p:txBody>
      </p:sp>
      <p:sp>
        <p:nvSpPr>
          <p:cNvPr id="13" name="Freeform: Shape 12"/>
          <p:cNvSpPr>
            <a:spLocks noChangeAspect="1"/>
          </p:cNvSpPr>
          <p:nvPr/>
        </p:nvSpPr>
        <p:spPr>
          <a:xfrm>
            <a:off x="2445492" y="7495351"/>
            <a:ext cx="3148550" cy="3148550"/>
          </a:xfrm>
          <a:custGeom>
            <a:avLst/>
            <a:gdLst>
              <a:gd name="connsiteX0" fmla="*/ 0 w 1513282"/>
              <a:gd name="connsiteY0" fmla="*/ 252219 h 1513282"/>
              <a:gd name="connsiteX1" fmla="*/ 252219 w 1513282"/>
              <a:gd name="connsiteY1" fmla="*/ 0 h 1513282"/>
              <a:gd name="connsiteX2" fmla="*/ 1261063 w 1513282"/>
              <a:gd name="connsiteY2" fmla="*/ 0 h 1513282"/>
              <a:gd name="connsiteX3" fmla="*/ 1513282 w 1513282"/>
              <a:gd name="connsiteY3" fmla="*/ 252219 h 1513282"/>
              <a:gd name="connsiteX4" fmla="*/ 1513282 w 1513282"/>
              <a:gd name="connsiteY4" fmla="*/ 1261063 h 1513282"/>
              <a:gd name="connsiteX5" fmla="*/ 1261063 w 1513282"/>
              <a:gd name="connsiteY5" fmla="*/ 1513282 h 1513282"/>
              <a:gd name="connsiteX6" fmla="*/ 252219 w 1513282"/>
              <a:gd name="connsiteY6" fmla="*/ 1513282 h 1513282"/>
              <a:gd name="connsiteX7" fmla="*/ 0 w 1513282"/>
              <a:gd name="connsiteY7" fmla="*/ 1261063 h 1513282"/>
              <a:gd name="connsiteX8" fmla="*/ 0 w 1513282"/>
              <a:gd name="connsiteY8" fmla="*/ 252219 h 151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3282" h="1513282">
                <a:moveTo>
                  <a:pt x="0" y="252219"/>
                </a:moveTo>
                <a:cubicBezTo>
                  <a:pt x="0" y="112922"/>
                  <a:pt x="112922" y="0"/>
                  <a:pt x="252219" y="0"/>
                </a:cubicBezTo>
                <a:lnTo>
                  <a:pt x="1261063" y="0"/>
                </a:lnTo>
                <a:cubicBezTo>
                  <a:pt x="1400360" y="0"/>
                  <a:pt x="1513282" y="112922"/>
                  <a:pt x="1513282" y="252219"/>
                </a:cubicBezTo>
                <a:lnTo>
                  <a:pt x="1513282" y="1261063"/>
                </a:lnTo>
                <a:cubicBezTo>
                  <a:pt x="1513282" y="1400360"/>
                  <a:pt x="1400360" y="1513282"/>
                  <a:pt x="1261063" y="1513282"/>
                </a:cubicBezTo>
                <a:lnTo>
                  <a:pt x="252219" y="1513282"/>
                </a:lnTo>
                <a:cubicBezTo>
                  <a:pt x="112922" y="1513282"/>
                  <a:pt x="0" y="1400360"/>
                  <a:pt x="0" y="1261063"/>
                </a:cubicBezTo>
                <a:lnTo>
                  <a:pt x="0" y="252219"/>
                </a:lnTo>
                <a:close/>
              </a:path>
            </a:pathLst>
          </a:custGeom>
          <a:solidFill>
            <a:sysClr val="window" lastClr="FFFFFF">
              <a:lumMod val="50000"/>
            </a:sys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50072" tIns="150072" rIns="150072" bIns="150072"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en-US" sz="4000" b="0" i="0" u="none" strike="noStrike" kern="1200" cap="none" spc="0" normalizeH="0" baseline="0" noProof="0" dirty="0">
                <a:ln>
                  <a:noFill/>
                </a:ln>
                <a:solidFill>
                  <a:sysClr val="window" lastClr="FFFFFF"/>
                </a:solidFill>
                <a:effectLst/>
                <a:uLnTx/>
                <a:uFillTx/>
                <a:latin typeface="Calibri" panose="020F0502020204030204"/>
                <a:ea typeface="+mn-ea"/>
                <a:cs typeface="+mn-cs"/>
              </a:rPr>
              <a:t>Candidate Sourcing</a:t>
            </a:r>
          </a:p>
          <a:p>
            <a:pPr marL="0" marR="0" lvl="0" indent="0" algn="ctr" defTabSz="889000" eaLnBrk="1" fontAlgn="auto" latinLnBrk="0" hangingPunct="1">
              <a:lnSpc>
                <a:spcPct val="90000"/>
              </a:lnSpc>
              <a:spcBef>
                <a:spcPct val="0"/>
              </a:spcBef>
              <a:spcAft>
                <a:spcPct val="35000"/>
              </a:spcAft>
              <a:buClrTx/>
              <a:buSzTx/>
              <a:buFontTx/>
              <a:buNone/>
              <a:tabLst/>
              <a:defRPr/>
            </a:pPr>
            <a:r>
              <a:rPr kumimoji="0" lang="en-US" b="0" i="0" u="none" strike="noStrike" kern="1200" cap="none" spc="0" normalizeH="0" baseline="0" noProof="0" dirty="0">
                <a:ln>
                  <a:noFill/>
                </a:ln>
                <a:solidFill>
                  <a:sysClr val="window" lastClr="FFFFFF"/>
                </a:solidFill>
                <a:effectLst/>
                <a:uLnTx/>
                <a:uFillTx/>
                <a:latin typeface="Calibri" panose="020F0502020204030204"/>
                <a:ea typeface="+mn-ea"/>
                <a:cs typeface="+mn-cs"/>
              </a:rPr>
              <a:t>(Jobs)</a:t>
            </a:r>
          </a:p>
        </p:txBody>
      </p:sp>
      <p:sp>
        <p:nvSpPr>
          <p:cNvPr id="14" name="Freeform: Shape 13"/>
          <p:cNvSpPr>
            <a:spLocks noChangeAspect="1"/>
          </p:cNvSpPr>
          <p:nvPr/>
        </p:nvSpPr>
        <p:spPr>
          <a:xfrm>
            <a:off x="6184025" y="7467222"/>
            <a:ext cx="3148550" cy="3148550"/>
          </a:xfrm>
          <a:custGeom>
            <a:avLst/>
            <a:gdLst>
              <a:gd name="connsiteX0" fmla="*/ 0 w 1513282"/>
              <a:gd name="connsiteY0" fmla="*/ 252219 h 1513282"/>
              <a:gd name="connsiteX1" fmla="*/ 252219 w 1513282"/>
              <a:gd name="connsiteY1" fmla="*/ 0 h 1513282"/>
              <a:gd name="connsiteX2" fmla="*/ 1261063 w 1513282"/>
              <a:gd name="connsiteY2" fmla="*/ 0 h 1513282"/>
              <a:gd name="connsiteX3" fmla="*/ 1513282 w 1513282"/>
              <a:gd name="connsiteY3" fmla="*/ 252219 h 1513282"/>
              <a:gd name="connsiteX4" fmla="*/ 1513282 w 1513282"/>
              <a:gd name="connsiteY4" fmla="*/ 1261063 h 1513282"/>
              <a:gd name="connsiteX5" fmla="*/ 1261063 w 1513282"/>
              <a:gd name="connsiteY5" fmla="*/ 1513282 h 1513282"/>
              <a:gd name="connsiteX6" fmla="*/ 252219 w 1513282"/>
              <a:gd name="connsiteY6" fmla="*/ 1513282 h 1513282"/>
              <a:gd name="connsiteX7" fmla="*/ 0 w 1513282"/>
              <a:gd name="connsiteY7" fmla="*/ 1261063 h 1513282"/>
              <a:gd name="connsiteX8" fmla="*/ 0 w 1513282"/>
              <a:gd name="connsiteY8" fmla="*/ 252219 h 151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3282" h="1513282">
                <a:moveTo>
                  <a:pt x="0" y="252219"/>
                </a:moveTo>
                <a:cubicBezTo>
                  <a:pt x="0" y="112922"/>
                  <a:pt x="112922" y="0"/>
                  <a:pt x="252219" y="0"/>
                </a:cubicBezTo>
                <a:lnTo>
                  <a:pt x="1261063" y="0"/>
                </a:lnTo>
                <a:cubicBezTo>
                  <a:pt x="1400360" y="0"/>
                  <a:pt x="1513282" y="112922"/>
                  <a:pt x="1513282" y="252219"/>
                </a:cubicBezTo>
                <a:lnTo>
                  <a:pt x="1513282" y="1261063"/>
                </a:lnTo>
                <a:cubicBezTo>
                  <a:pt x="1513282" y="1400360"/>
                  <a:pt x="1400360" y="1513282"/>
                  <a:pt x="1261063" y="1513282"/>
                </a:cubicBezTo>
                <a:lnTo>
                  <a:pt x="252219" y="1513282"/>
                </a:lnTo>
                <a:cubicBezTo>
                  <a:pt x="112922" y="1513282"/>
                  <a:pt x="0" y="1400360"/>
                  <a:pt x="0" y="1261063"/>
                </a:cubicBezTo>
                <a:lnTo>
                  <a:pt x="0" y="252219"/>
                </a:lnTo>
                <a:close/>
              </a:path>
            </a:pathLst>
          </a:custGeom>
          <a:solidFill>
            <a:srgbClr val="EE6B08"/>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50072" tIns="150072" rIns="150072" bIns="150072"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en-US" sz="4000" b="0" i="0" u="none" strike="noStrike" kern="1200" cap="none" spc="0" normalizeH="0" baseline="0" noProof="0" dirty="0">
                <a:ln>
                  <a:noFill/>
                </a:ln>
                <a:solidFill>
                  <a:sysClr val="window" lastClr="FFFFFF"/>
                </a:solidFill>
                <a:effectLst/>
                <a:uLnTx/>
                <a:uFillTx/>
                <a:latin typeface="Calibri" panose="020F0502020204030204"/>
                <a:ea typeface="+mn-ea"/>
                <a:cs typeface="+mn-cs"/>
              </a:rPr>
              <a:t>Pipeline</a:t>
            </a:r>
            <a:r>
              <a:rPr kumimoji="0" lang="en-US" sz="4000" b="0" i="0" u="none" strike="noStrike" kern="1200" cap="none" spc="0" normalizeH="0" noProof="0" dirty="0">
                <a:ln>
                  <a:noFill/>
                </a:ln>
                <a:solidFill>
                  <a:sysClr val="window" lastClr="FFFFFF"/>
                </a:solidFill>
                <a:effectLst/>
                <a:uLnTx/>
                <a:uFillTx/>
                <a:latin typeface="Calibri" panose="020F0502020204030204"/>
                <a:ea typeface="+mn-ea"/>
                <a:cs typeface="+mn-cs"/>
              </a:rPr>
              <a:t> / Branding</a:t>
            </a:r>
            <a:endParaRPr kumimoji="0" lang="en-US" sz="40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a:p>
            <a:pPr marL="0" marR="0" lvl="0" indent="0" algn="ctr" defTabSz="889000" eaLnBrk="1" fontAlgn="auto" latinLnBrk="0" hangingPunct="1">
              <a:lnSpc>
                <a:spcPct val="90000"/>
              </a:lnSpc>
              <a:spcBef>
                <a:spcPct val="0"/>
              </a:spcBef>
              <a:spcAft>
                <a:spcPct val="35000"/>
              </a:spcAft>
              <a:buClrTx/>
              <a:buSzTx/>
              <a:buFontTx/>
              <a:buNone/>
              <a:tabLst/>
              <a:defRPr/>
            </a:pPr>
            <a:r>
              <a:rPr kumimoji="0" lang="en-US" b="0" i="0" u="none" strike="noStrike" kern="1200" cap="none" spc="0" normalizeH="0" baseline="0" noProof="0" dirty="0">
                <a:ln>
                  <a:noFill/>
                </a:ln>
                <a:solidFill>
                  <a:sysClr val="window" lastClr="FFFFFF"/>
                </a:solidFill>
                <a:effectLst/>
                <a:uLnTx/>
                <a:uFillTx/>
                <a:latin typeface="Calibri" panose="020F0502020204030204"/>
                <a:ea typeface="+mn-ea"/>
                <a:cs typeface="+mn-cs"/>
              </a:rPr>
              <a:t>(Life / Interest)</a:t>
            </a:r>
          </a:p>
        </p:txBody>
      </p:sp>
      <p:sp>
        <p:nvSpPr>
          <p:cNvPr id="15" name="TextBox 5"/>
          <p:cNvSpPr txBox="1">
            <a:spLocks noChangeAspect="1" noChangeArrowheads="1"/>
          </p:cNvSpPr>
          <p:nvPr/>
        </p:nvSpPr>
        <p:spPr bwMode="auto">
          <a:xfrm>
            <a:off x="4941439" y="2547936"/>
            <a:ext cx="194387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altLang="en-US" sz="3600" b="1" i="0" u="none" strike="noStrike" kern="0" cap="none" spc="0" normalizeH="0" baseline="0" noProof="0" dirty="0">
                <a:ln>
                  <a:noFill/>
                </a:ln>
                <a:solidFill>
                  <a:srgbClr val="EE6B08"/>
                </a:solidFill>
                <a:effectLst/>
                <a:uLnTx/>
                <a:uFillTx/>
                <a:latin typeface="Century Gothic" panose="020B0502020202020204" pitchFamily="34" charset="0"/>
                <a:cs typeface="Arial" panose="020B0604020202020204" pitchFamily="34" charset="0"/>
              </a:rPr>
              <a:t>Active</a:t>
            </a:r>
          </a:p>
        </p:txBody>
      </p:sp>
      <p:sp>
        <p:nvSpPr>
          <p:cNvPr id="16" name="TextBox 13"/>
          <p:cNvSpPr txBox="1">
            <a:spLocks noChangeAspect="1" noChangeArrowheads="1"/>
          </p:cNvSpPr>
          <p:nvPr/>
        </p:nvSpPr>
        <p:spPr bwMode="auto">
          <a:xfrm rot="5400000">
            <a:off x="9076648" y="6650210"/>
            <a:ext cx="302756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altLang="en-US" sz="3600" b="1" i="0" u="none" strike="noStrike" kern="0" cap="none" spc="0" normalizeH="0" baseline="0" noProof="0" dirty="0">
                <a:ln>
                  <a:noFill/>
                </a:ln>
                <a:solidFill>
                  <a:srgbClr val="EE6B08"/>
                </a:solidFill>
                <a:effectLst/>
                <a:uLnTx/>
                <a:uFillTx/>
                <a:latin typeface="Century Gothic" panose="020B0502020202020204" pitchFamily="34" charset="0"/>
                <a:cs typeface="Arial" panose="020B0604020202020204" pitchFamily="34" charset="0"/>
              </a:rPr>
              <a:t>Proactive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altLang="en-US" sz="3600" b="1" i="0" u="none" strike="noStrike" kern="0" cap="none" spc="0" normalizeH="0" baseline="0" noProof="0" dirty="0">
                <a:ln>
                  <a:noFill/>
                </a:ln>
                <a:solidFill>
                  <a:srgbClr val="EE6B08"/>
                </a:solidFill>
                <a:effectLst/>
                <a:uLnTx/>
                <a:uFillTx/>
                <a:latin typeface="Century Gothic" panose="020B0502020202020204" pitchFamily="34" charset="0"/>
                <a:cs typeface="Arial" panose="020B0604020202020204" pitchFamily="34" charset="0"/>
              </a:rPr>
              <a:t>(Future)</a:t>
            </a:r>
          </a:p>
        </p:txBody>
      </p:sp>
      <p:sp>
        <p:nvSpPr>
          <p:cNvPr id="17" name="TextBox 12"/>
          <p:cNvSpPr txBox="1">
            <a:spLocks noChangeAspect="1" noChangeArrowheads="1"/>
          </p:cNvSpPr>
          <p:nvPr/>
        </p:nvSpPr>
        <p:spPr bwMode="auto">
          <a:xfrm rot="16200000">
            <a:off x="48654" y="6650209"/>
            <a:ext cx="282509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altLang="en-US" sz="3600" b="1" i="0" u="none" strike="noStrike" kern="0" cap="none" spc="0" normalizeH="0" baseline="0" noProof="0" dirty="0">
                <a:ln>
                  <a:noFill/>
                </a:ln>
                <a:solidFill>
                  <a:srgbClr val="EE6B08"/>
                </a:solidFill>
                <a:effectLst/>
                <a:uLnTx/>
                <a:uFillTx/>
                <a:latin typeface="Century Gothic" panose="020B0502020202020204" pitchFamily="34" charset="0"/>
                <a:cs typeface="Arial" panose="020B0604020202020204" pitchFamily="34" charset="0"/>
              </a:rPr>
              <a:t>Reactive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altLang="en-US" sz="3600" b="1" i="0" u="none" strike="noStrike" kern="0" cap="none" spc="0" normalizeH="0" baseline="0" noProof="0" dirty="0">
                <a:ln>
                  <a:noFill/>
                </a:ln>
                <a:solidFill>
                  <a:srgbClr val="EE6B08"/>
                </a:solidFill>
                <a:effectLst/>
                <a:uLnTx/>
                <a:uFillTx/>
                <a:latin typeface="Century Gothic" panose="020B0502020202020204" pitchFamily="34" charset="0"/>
                <a:cs typeface="Arial" panose="020B0604020202020204" pitchFamily="34" charset="0"/>
              </a:rPr>
              <a:t>(Current)</a:t>
            </a:r>
          </a:p>
        </p:txBody>
      </p:sp>
      <p:grpSp>
        <p:nvGrpSpPr>
          <p:cNvPr id="18" name="Group 17"/>
          <p:cNvGrpSpPr>
            <a:grpSpLocks noChangeAspect="1"/>
          </p:cNvGrpSpPr>
          <p:nvPr/>
        </p:nvGrpSpPr>
        <p:grpSpPr>
          <a:xfrm>
            <a:off x="6206904" y="3783880"/>
            <a:ext cx="3148550" cy="6848096"/>
            <a:chOff x="2654158" y="1471519"/>
            <a:chExt cx="1513282" cy="3291388"/>
          </a:xfrm>
          <a:solidFill>
            <a:srgbClr val="00B050"/>
          </a:solidFill>
        </p:grpSpPr>
        <p:sp>
          <p:nvSpPr>
            <p:cNvPr id="19" name="Freeform: Shape 18"/>
            <p:cNvSpPr/>
            <p:nvPr/>
          </p:nvSpPr>
          <p:spPr>
            <a:xfrm>
              <a:off x="2654158" y="1471519"/>
              <a:ext cx="1513282" cy="1513282"/>
            </a:xfrm>
            <a:custGeom>
              <a:avLst/>
              <a:gdLst>
                <a:gd name="connsiteX0" fmla="*/ 0 w 1513282"/>
                <a:gd name="connsiteY0" fmla="*/ 252219 h 1513282"/>
                <a:gd name="connsiteX1" fmla="*/ 252219 w 1513282"/>
                <a:gd name="connsiteY1" fmla="*/ 0 h 1513282"/>
                <a:gd name="connsiteX2" fmla="*/ 1261063 w 1513282"/>
                <a:gd name="connsiteY2" fmla="*/ 0 h 1513282"/>
                <a:gd name="connsiteX3" fmla="*/ 1513282 w 1513282"/>
                <a:gd name="connsiteY3" fmla="*/ 252219 h 1513282"/>
                <a:gd name="connsiteX4" fmla="*/ 1513282 w 1513282"/>
                <a:gd name="connsiteY4" fmla="*/ 1261063 h 1513282"/>
                <a:gd name="connsiteX5" fmla="*/ 1261063 w 1513282"/>
                <a:gd name="connsiteY5" fmla="*/ 1513282 h 1513282"/>
                <a:gd name="connsiteX6" fmla="*/ 252219 w 1513282"/>
                <a:gd name="connsiteY6" fmla="*/ 1513282 h 1513282"/>
                <a:gd name="connsiteX7" fmla="*/ 0 w 1513282"/>
                <a:gd name="connsiteY7" fmla="*/ 1261063 h 1513282"/>
                <a:gd name="connsiteX8" fmla="*/ 0 w 1513282"/>
                <a:gd name="connsiteY8" fmla="*/ 252219 h 151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3282" h="1513282">
                  <a:moveTo>
                    <a:pt x="0" y="252219"/>
                  </a:moveTo>
                  <a:cubicBezTo>
                    <a:pt x="0" y="112922"/>
                    <a:pt x="112922" y="0"/>
                    <a:pt x="252219" y="0"/>
                  </a:cubicBezTo>
                  <a:lnTo>
                    <a:pt x="1261063" y="0"/>
                  </a:lnTo>
                  <a:cubicBezTo>
                    <a:pt x="1400360" y="0"/>
                    <a:pt x="1513282" y="112922"/>
                    <a:pt x="1513282" y="252219"/>
                  </a:cubicBezTo>
                  <a:lnTo>
                    <a:pt x="1513282" y="1261063"/>
                  </a:lnTo>
                  <a:cubicBezTo>
                    <a:pt x="1513282" y="1400360"/>
                    <a:pt x="1400360" y="1513282"/>
                    <a:pt x="1261063" y="1513282"/>
                  </a:cubicBezTo>
                  <a:lnTo>
                    <a:pt x="252219" y="1513282"/>
                  </a:lnTo>
                  <a:cubicBezTo>
                    <a:pt x="112922" y="1513282"/>
                    <a:pt x="0" y="1400360"/>
                    <a:pt x="0" y="1261063"/>
                  </a:cubicBezTo>
                  <a:lnTo>
                    <a:pt x="0" y="252219"/>
                  </a:lnTo>
                  <a:close/>
                </a:path>
              </a:pathLst>
            </a:custGeom>
            <a:gr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50072" tIns="150072" rIns="150072" bIns="150072"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en-US" sz="4000" b="0" i="0" u="none" strike="noStrike" kern="1200" cap="none" spc="0" normalizeH="0" baseline="0" noProof="0" dirty="0">
                  <a:ln>
                    <a:noFill/>
                  </a:ln>
                  <a:solidFill>
                    <a:sysClr val="window" lastClr="FFFFFF"/>
                  </a:solidFill>
                  <a:effectLst/>
                  <a:uLnTx/>
                  <a:uFillTx/>
                  <a:latin typeface="Calibri" panose="020F0502020204030204"/>
                  <a:ea typeface="+mn-ea"/>
                  <a:cs typeface="+mn-cs"/>
                </a:rPr>
                <a:t>Talent Pools</a:t>
              </a:r>
            </a:p>
            <a:p>
              <a:pPr marL="0" marR="0" lvl="0" indent="0" algn="ctr" defTabSz="889000" eaLnBrk="1" fontAlgn="auto" latinLnBrk="0" hangingPunct="1">
                <a:lnSpc>
                  <a:spcPct val="90000"/>
                </a:lnSpc>
                <a:spcBef>
                  <a:spcPct val="0"/>
                </a:spcBef>
                <a:spcAft>
                  <a:spcPct val="35000"/>
                </a:spcAft>
                <a:buClrTx/>
                <a:buSzTx/>
                <a:buFontTx/>
                <a:buNone/>
                <a:tabLst/>
                <a:defRPr/>
              </a:pPr>
              <a:r>
                <a:rPr kumimoji="0" lang="en-US" b="0" i="0" u="none" strike="noStrike" kern="1200" cap="none" spc="0" normalizeH="0" baseline="0" noProof="0" dirty="0">
                  <a:ln>
                    <a:noFill/>
                  </a:ln>
                  <a:solidFill>
                    <a:sysClr val="window" lastClr="FFFFFF"/>
                  </a:solidFill>
                  <a:effectLst/>
                  <a:uLnTx/>
                  <a:uFillTx/>
                  <a:latin typeface="Calibri" panose="020F0502020204030204"/>
                  <a:ea typeface="+mn-ea"/>
                  <a:cs typeface="+mn-cs"/>
                </a:rPr>
                <a:t>(Jobs / Life)</a:t>
              </a:r>
            </a:p>
          </p:txBody>
        </p:sp>
        <p:sp>
          <p:nvSpPr>
            <p:cNvPr id="20" name="Freeform: Shape 19"/>
            <p:cNvSpPr/>
            <p:nvPr/>
          </p:nvSpPr>
          <p:spPr>
            <a:xfrm>
              <a:off x="2654158" y="3249625"/>
              <a:ext cx="1513282" cy="1513282"/>
            </a:xfrm>
            <a:custGeom>
              <a:avLst/>
              <a:gdLst>
                <a:gd name="connsiteX0" fmla="*/ 0 w 1513282"/>
                <a:gd name="connsiteY0" fmla="*/ 252219 h 1513282"/>
                <a:gd name="connsiteX1" fmla="*/ 252219 w 1513282"/>
                <a:gd name="connsiteY1" fmla="*/ 0 h 1513282"/>
                <a:gd name="connsiteX2" fmla="*/ 1261063 w 1513282"/>
                <a:gd name="connsiteY2" fmla="*/ 0 h 1513282"/>
                <a:gd name="connsiteX3" fmla="*/ 1513282 w 1513282"/>
                <a:gd name="connsiteY3" fmla="*/ 252219 h 1513282"/>
                <a:gd name="connsiteX4" fmla="*/ 1513282 w 1513282"/>
                <a:gd name="connsiteY4" fmla="*/ 1261063 h 1513282"/>
                <a:gd name="connsiteX5" fmla="*/ 1261063 w 1513282"/>
                <a:gd name="connsiteY5" fmla="*/ 1513282 h 1513282"/>
                <a:gd name="connsiteX6" fmla="*/ 252219 w 1513282"/>
                <a:gd name="connsiteY6" fmla="*/ 1513282 h 1513282"/>
                <a:gd name="connsiteX7" fmla="*/ 0 w 1513282"/>
                <a:gd name="connsiteY7" fmla="*/ 1261063 h 1513282"/>
                <a:gd name="connsiteX8" fmla="*/ 0 w 1513282"/>
                <a:gd name="connsiteY8" fmla="*/ 252219 h 151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3282" h="1513282">
                  <a:moveTo>
                    <a:pt x="0" y="252219"/>
                  </a:moveTo>
                  <a:cubicBezTo>
                    <a:pt x="0" y="112922"/>
                    <a:pt x="112922" y="0"/>
                    <a:pt x="252219" y="0"/>
                  </a:cubicBezTo>
                  <a:lnTo>
                    <a:pt x="1261063" y="0"/>
                  </a:lnTo>
                  <a:cubicBezTo>
                    <a:pt x="1400360" y="0"/>
                    <a:pt x="1513282" y="112922"/>
                    <a:pt x="1513282" y="252219"/>
                  </a:cubicBezTo>
                  <a:lnTo>
                    <a:pt x="1513282" y="1261063"/>
                  </a:lnTo>
                  <a:cubicBezTo>
                    <a:pt x="1513282" y="1400360"/>
                    <a:pt x="1400360" y="1513282"/>
                    <a:pt x="1261063" y="1513282"/>
                  </a:cubicBezTo>
                  <a:lnTo>
                    <a:pt x="252219" y="1513282"/>
                  </a:lnTo>
                  <a:cubicBezTo>
                    <a:pt x="112922" y="1513282"/>
                    <a:pt x="0" y="1400360"/>
                    <a:pt x="0" y="1261063"/>
                  </a:cubicBezTo>
                  <a:lnTo>
                    <a:pt x="0" y="252219"/>
                  </a:lnTo>
                  <a:close/>
                </a:path>
              </a:pathLst>
            </a:custGeom>
            <a:grp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50072" tIns="150072" rIns="150072" bIns="150072"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en-US" sz="4000" b="0" i="0" u="none" strike="noStrike" kern="1200" cap="none" spc="0" normalizeH="0" baseline="0" noProof="0" dirty="0">
                  <a:ln>
                    <a:noFill/>
                  </a:ln>
                  <a:solidFill>
                    <a:sysClr val="window" lastClr="FFFFFF"/>
                  </a:solidFill>
                  <a:effectLst/>
                  <a:uLnTx/>
                  <a:uFillTx/>
                  <a:latin typeface="Calibri" panose="020F0502020204030204"/>
                  <a:ea typeface="+mn-ea"/>
                  <a:cs typeface="+mn-cs"/>
                </a:rPr>
                <a:t>Pipeline</a:t>
              </a:r>
              <a:r>
                <a:rPr kumimoji="0" lang="en-US" sz="4000" b="0" i="0" u="none" strike="noStrike" kern="1200" cap="none" spc="0" normalizeH="0" noProof="0" dirty="0">
                  <a:ln>
                    <a:noFill/>
                  </a:ln>
                  <a:solidFill>
                    <a:sysClr val="window" lastClr="FFFFFF"/>
                  </a:solidFill>
                  <a:effectLst/>
                  <a:uLnTx/>
                  <a:uFillTx/>
                  <a:latin typeface="Calibri" panose="020F0502020204030204"/>
                  <a:ea typeface="+mn-ea"/>
                  <a:cs typeface="+mn-cs"/>
                </a:rPr>
                <a:t> / Branding</a:t>
              </a:r>
              <a:endParaRPr kumimoji="0" lang="en-US" sz="40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a:p>
              <a:pPr marL="0" marR="0" lvl="0" indent="0" algn="ctr" defTabSz="889000" eaLnBrk="1" fontAlgn="auto" latinLnBrk="0" hangingPunct="1">
                <a:lnSpc>
                  <a:spcPct val="90000"/>
                </a:lnSpc>
                <a:spcBef>
                  <a:spcPct val="0"/>
                </a:spcBef>
                <a:spcAft>
                  <a:spcPct val="35000"/>
                </a:spcAft>
                <a:buClrTx/>
                <a:buSzTx/>
                <a:buFontTx/>
                <a:buNone/>
                <a:tabLst/>
                <a:defRPr/>
              </a:pPr>
              <a:r>
                <a:rPr kumimoji="0" lang="en-US" b="0" i="0" u="none" strike="noStrike" kern="1200" cap="none" spc="0" normalizeH="0" baseline="0" noProof="0" dirty="0">
                  <a:ln>
                    <a:noFill/>
                  </a:ln>
                  <a:solidFill>
                    <a:sysClr val="window" lastClr="FFFFFF"/>
                  </a:solidFill>
                  <a:effectLst/>
                  <a:uLnTx/>
                  <a:uFillTx/>
                  <a:latin typeface="Calibri" panose="020F0502020204030204"/>
                  <a:ea typeface="+mn-ea"/>
                  <a:cs typeface="+mn-cs"/>
                </a:rPr>
                <a:t>(Life / Interest)</a:t>
              </a:r>
            </a:p>
          </p:txBody>
        </p:sp>
      </p:grpSp>
    </p:spTree>
    <p:extLst>
      <p:ext uri="{BB962C8B-B14F-4D97-AF65-F5344CB8AC3E}">
        <p14:creationId xmlns:p14="http://schemas.microsoft.com/office/powerpoint/2010/main" val="9547672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64890" y="1519124"/>
            <a:ext cx="14255971" cy="9790015"/>
          </a:xfrm>
          <a:prstGeom prst="rect">
            <a:avLst/>
          </a:prstGeom>
        </p:spPr>
      </p:pic>
      <p:pic>
        <p:nvPicPr>
          <p:cNvPr id="5" name="Picture 4"/>
          <p:cNvPicPr>
            <a:picLocks noChangeAspect="1"/>
          </p:cNvPicPr>
          <p:nvPr/>
        </p:nvPicPr>
        <p:blipFill>
          <a:blip r:embed="rId4"/>
          <a:stretch>
            <a:fillRect/>
          </a:stretch>
        </p:blipFill>
        <p:spPr>
          <a:xfrm>
            <a:off x="783372" y="1269206"/>
            <a:ext cx="13500064" cy="11857777"/>
          </a:xfrm>
          <a:prstGeom prst="rect">
            <a:avLst/>
          </a:prstGeom>
        </p:spPr>
      </p:pic>
      <p:sp>
        <p:nvSpPr>
          <p:cNvPr id="29" name="Employee Advocacy"/>
          <p:cNvSpPr txBox="1">
            <a:spLocks/>
          </p:cNvSpPr>
          <p:nvPr/>
        </p:nvSpPr>
        <p:spPr>
          <a:xfrm>
            <a:off x="0" y="0"/>
            <a:ext cx="24384000" cy="1354799"/>
          </a:xfrm>
          <a:prstGeom prst="rect">
            <a:avLst/>
          </a:prstGeom>
        </p:spPr>
        <p:txBody>
          <a:bodyPr anchor="ctr">
            <a:noAutofit/>
          </a:bodyPr>
          <a:lstStyle>
            <a:lvl1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sz="7200" dirty="0">
                <a:solidFill>
                  <a:schemeClr val="bg2">
                    <a:lumMod val="50000"/>
                  </a:schemeClr>
                </a:solidFill>
              </a:rPr>
              <a:t>Shifting Social Media Landscape</a:t>
            </a:r>
            <a:endParaRPr kumimoji="0" lang="en-GB" sz="7200" b="0" i="0" u="sng" strike="noStrike" kern="0" cap="none" spc="0" normalizeH="0" baseline="0" noProof="0" dirty="0">
              <a:ln>
                <a:noFill/>
              </a:ln>
              <a:solidFill>
                <a:schemeClr val="bg2">
                  <a:lumMod val="50000"/>
                </a:schemeClr>
              </a:solidFill>
              <a:effectLst/>
              <a:uLnTx/>
              <a:uFillTx/>
              <a:sym typeface="Calibri"/>
            </a:endParaRPr>
          </a:p>
        </p:txBody>
      </p:sp>
      <p:grpSp>
        <p:nvGrpSpPr>
          <p:cNvPr id="32" name="Group 31"/>
          <p:cNvGrpSpPr/>
          <p:nvPr/>
        </p:nvGrpSpPr>
        <p:grpSpPr>
          <a:xfrm>
            <a:off x="542851" y="2006932"/>
            <a:ext cx="13747588" cy="9636822"/>
            <a:chOff x="10226837" y="1774109"/>
            <a:chExt cx="13747588" cy="9636822"/>
          </a:xfrm>
        </p:grpSpPr>
        <p:sp>
          <p:nvSpPr>
            <p:cNvPr id="33" name="Rectangle 32"/>
            <p:cNvSpPr/>
            <p:nvPr/>
          </p:nvSpPr>
          <p:spPr>
            <a:xfrm>
              <a:off x="10226837" y="1774109"/>
              <a:ext cx="13747588" cy="9312991"/>
            </a:xfrm>
            <a:prstGeom prst="rect">
              <a:avLst/>
            </a:prstGeom>
            <a:solidFill>
              <a:schemeClr val="bg1"/>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9726" tIns="109726" rIns="109726" bIns="109726" numCol="1" spcCol="38100" rtlCol="0" anchor="ctr">
              <a:spAutoFit/>
            </a:bodyPr>
            <a:lstStyle/>
            <a:p>
              <a:pPr marL="0" marR="0" indent="0" algn="l" defTabSz="71323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44546A"/>
                </a:solidFill>
                <a:effectLst/>
                <a:uFillTx/>
                <a:latin typeface="+mn-lt"/>
                <a:ea typeface="+mn-ea"/>
                <a:cs typeface="+mn-cs"/>
                <a:sym typeface="Avenir Roman"/>
              </a:endParaRPr>
            </a:p>
          </p:txBody>
        </p:sp>
        <p:pic>
          <p:nvPicPr>
            <p:cNvPr id="34" name="Picture 17" descr="Picture 17"/>
            <p:cNvPicPr>
              <a:picLocks noChangeAspect="1"/>
            </p:cNvPicPr>
            <p:nvPr/>
          </p:nvPicPr>
          <p:blipFill>
            <a:blip r:embed="rId5"/>
            <a:stretch>
              <a:fillRect/>
            </a:stretch>
          </p:blipFill>
          <p:spPr>
            <a:xfrm>
              <a:off x="11376972" y="1872253"/>
              <a:ext cx="10735063" cy="9538678"/>
            </a:xfrm>
            <a:prstGeom prst="rect">
              <a:avLst/>
            </a:prstGeom>
            <a:ln w="3175" cap="flat">
              <a:solidFill>
                <a:schemeClr val="bg1">
                  <a:lumMod val="75000"/>
                </a:schemeClr>
              </a:solidFill>
              <a:miter lim="400000"/>
            </a:ln>
            <a:effectLst/>
          </p:spPr>
        </p:pic>
      </p:grpSp>
      <p:grpSp>
        <p:nvGrpSpPr>
          <p:cNvPr id="35" name="Group 34"/>
          <p:cNvGrpSpPr/>
          <p:nvPr/>
        </p:nvGrpSpPr>
        <p:grpSpPr>
          <a:xfrm>
            <a:off x="1555597" y="10820734"/>
            <a:ext cx="12949878" cy="2420113"/>
            <a:chOff x="11330577" y="9744075"/>
            <a:chExt cx="12949878" cy="2420113"/>
          </a:xfrm>
        </p:grpSpPr>
        <p:sp>
          <p:nvSpPr>
            <p:cNvPr id="36" name="Rectangle: Rounded Corners 6"/>
            <p:cNvSpPr/>
            <p:nvPr/>
          </p:nvSpPr>
          <p:spPr>
            <a:xfrm>
              <a:off x="11413536" y="9744075"/>
              <a:ext cx="1959564" cy="833428"/>
            </a:xfrm>
            <a:prstGeom prst="roundRect">
              <a:avLst>
                <a:gd name="adj" fmla="val 16667"/>
              </a:avLst>
            </a:prstGeom>
            <a:ln w="76200">
              <a:solidFill>
                <a:srgbClr val="FF0000"/>
              </a:solidFill>
              <a:miter/>
            </a:ln>
          </p:spPr>
          <p:txBody>
            <a:bodyPr lIns="109726" tIns="109726" rIns="109726" bIns="109726" anchor="ctr"/>
            <a:lstStyle/>
            <a:p>
              <a:pPr>
                <a:defRPr>
                  <a:latin typeface="Calibri"/>
                  <a:ea typeface="Calibri"/>
                  <a:cs typeface="Calibri"/>
                  <a:sym typeface="Calibri"/>
                </a:defRPr>
              </a:pPr>
              <a:endParaRPr/>
            </a:p>
          </p:txBody>
        </p:sp>
        <p:sp>
          <p:nvSpPr>
            <p:cNvPr id="37" name="TextBox 36"/>
            <p:cNvSpPr txBox="1"/>
            <p:nvPr/>
          </p:nvSpPr>
          <p:spPr>
            <a:xfrm>
              <a:off x="11330577" y="11019263"/>
              <a:ext cx="12949878" cy="11449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9726" tIns="109726" rIns="109726" bIns="109726" numCol="1" spcCol="38100" rtlCol="0" anchor="t">
              <a:spAutoFit/>
            </a:bodyPr>
            <a:lstStyle/>
            <a:p>
              <a:pPr marL="0" marR="0" indent="0" algn="l" defTabSz="713230" rtl="0" fontAlgn="auto" latinLnBrk="0" hangingPunct="0">
                <a:lnSpc>
                  <a:spcPct val="100000"/>
                </a:lnSpc>
                <a:spcBef>
                  <a:spcPts val="0"/>
                </a:spcBef>
                <a:spcAft>
                  <a:spcPts val="0"/>
                </a:spcAft>
                <a:buClrTx/>
                <a:buSzTx/>
                <a:buFontTx/>
                <a:buNone/>
                <a:tabLst/>
              </a:pPr>
              <a:r>
                <a:rPr kumimoji="0" lang="en-GB" sz="600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Avenir Roman"/>
                </a:rPr>
                <a:t>= 0.0027% engagement</a:t>
              </a:r>
            </a:p>
          </p:txBody>
        </p:sp>
      </p:grpSp>
      <p:grpSp>
        <p:nvGrpSpPr>
          <p:cNvPr id="2" name="Group 1"/>
          <p:cNvGrpSpPr/>
          <p:nvPr/>
        </p:nvGrpSpPr>
        <p:grpSpPr>
          <a:xfrm>
            <a:off x="886390" y="1164225"/>
            <a:ext cx="23112244" cy="12284584"/>
            <a:chOff x="886390" y="1164225"/>
            <a:chExt cx="23112244" cy="12284584"/>
          </a:xfrm>
        </p:grpSpPr>
        <p:grpSp>
          <p:nvGrpSpPr>
            <p:cNvPr id="9" name="Group 8"/>
            <p:cNvGrpSpPr/>
            <p:nvPr/>
          </p:nvGrpSpPr>
          <p:grpSpPr>
            <a:xfrm>
              <a:off x="886390" y="2046191"/>
              <a:ext cx="23112244" cy="11402618"/>
              <a:chOff x="8583562" y="1784876"/>
              <a:chExt cx="23112244" cy="11402618"/>
            </a:xfrm>
          </p:grpSpPr>
          <p:sp>
            <p:nvSpPr>
              <p:cNvPr id="38" name="Rectangle 37"/>
              <p:cNvSpPr/>
              <p:nvPr/>
            </p:nvSpPr>
            <p:spPr>
              <a:xfrm>
                <a:off x="8583562" y="1784876"/>
                <a:ext cx="13559398" cy="11402618"/>
              </a:xfrm>
              <a:prstGeom prst="rect">
                <a:avLst/>
              </a:prstGeom>
              <a:solidFill>
                <a:schemeClr val="bg1"/>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9726" tIns="109726" rIns="109726" bIns="109726" numCol="1" spcCol="38100" rtlCol="0" anchor="ctr">
                <a:spAutoFit/>
              </a:bodyPr>
              <a:lstStyle/>
              <a:p>
                <a:pPr marL="0" marR="0" indent="0" algn="l" defTabSz="71323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44546A"/>
                  </a:solidFill>
                  <a:effectLst/>
                  <a:uFillTx/>
                  <a:latin typeface="+mn-lt"/>
                  <a:ea typeface="+mn-ea"/>
                  <a:cs typeface="+mn-cs"/>
                  <a:sym typeface="Avenir Roman"/>
                </a:endParaRPr>
              </a:p>
            </p:txBody>
          </p:sp>
          <p:grpSp>
            <p:nvGrpSpPr>
              <p:cNvPr id="7" name="Group 6"/>
              <p:cNvGrpSpPr/>
              <p:nvPr/>
            </p:nvGrpSpPr>
            <p:grpSpPr>
              <a:xfrm>
                <a:off x="8992538" y="1950733"/>
                <a:ext cx="22703268" cy="10366298"/>
                <a:chOff x="-810306" y="1247736"/>
                <a:chExt cx="11351634" cy="5183149"/>
              </a:xfrm>
            </p:grpSpPr>
            <p:pic>
              <p:nvPicPr>
                <p:cNvPr id="13" name="Picture 12"/>
                <p:cNvPicPr>
                  <a:picLocks noChangeAspect="1"/>
                </p:cNvPicPr>
                <p:nvPr/>
              </p:nvPicPr>
              <p:blipFill>
                <a:blip r:embed="rId6"/>
                <a:stretch>
                  <a:fillRect/>
                </a:stretch>
              </p:blipFill>
              <p:spPr>
                <a:xfrm>
                  <a:off x="-810306" y="1280890"/>
                  <a:ext cx="6175113" cy="5149995"/>
                </a:xfrm>
                <a:prstGeom prst="rect">
                  <a:avLst/>
                </a:prstGeom>
              </p:spPr>
            </p:pic>
            <p:grpSp>
              <p:nvGrpSpPr>
                <p:cNvPr id="3" name="Group 2"/>
                <p:cNvGrpSpPr/>
                <p:nvPr/>
              </p:nvGrpSpPr>
              <p:grpSpPr>
                <a:xfrm>
                  <a:off x="6492421" y="1247736"/>
                  <a:ext cx="4048907" cy="2798165"/>
                  <a:chOff x="6492421" y="1247736"/>
                  <a:chExt cx="4048907" cy="2798165"/>
                </a:xfrm>
              </p:grpSpPr>
              <p:sp>
                <p:nvSpPr>
                  <p:cNvPr id="16" name="TextBox 15"/>
                  <p:cNvSpPr txBox="1"/>
                  <p:nvPr/>
                </p:nvSpPr>
                <p:spPr>
                  <a:xfrm>
                    <a:off x="6492421" y="1247736"/>
                    <a:ext cx="4048907" cy="15758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19452" tIns="219452" rIns="219452" bIns="219452" numCol="1" spcCol="38100" rtlCol="0" anchor="t">
                    <a:spAutoFit/>
                  </a:bodyPr>
                  <a:lstStyle/>
                  <a:p>
                    <a:pPr marL="571500" indent="-571500" defTabSz="1426460">
                      <a:buFont typeface="Wingdings" panose="05000000000000000000" pitchFamily="2" charset="2"/>
                      <a:buChar char="ü"/>
                      <a:defRPr/>
                    </a:pPr>
                    <a:r>
                      <a:rPr lang="en-GB" sz="4400" b="1" dirty="0">
                        <a:solidFill>
                          <a:schemeClr val="tx1">
                            <a:lumMod val="50000"/>
                          </a:schemeClr>
                        </a:solidFill>
                        <a:latin typeface="Calibri" panose="020F0502020204030204" pitchFamily="34" charset="0"/>
                        <a:cs typeface="Calibri" panose="020F0502020204030204" pitchFamily="34" charset="0"/>
                      </a:rPr>
                      <a:t>REACH: </a:t>
                    </a:r>
                  </a:p>
                  <a:p>
                    <a:pPr marL="571500" indent="-571500" defTabSz="1426460">
                      <a:buFont typeface="Arial" panose="020B0604020202020204" pitchFamily="34" charset="0"/>
                      <a:buChar char="•"/>
                      <a:defRPr/>
                    </a:pPr>
                    <a:r>
                      <a:rPr lang="en-GB" sz="4400" dirty="0">
                        <a:solidFill>
                          <a:schemeClr val="tx1">
                            <a:lumMod val="50000"/>
                          </a:schemeClr>
                        </a:solidFill>
                        <a:latin typeface="Calibri" panose="020F0502020204030204" pitchFamily="34" charset="0"/>
                        <a:cs typeface="Calibri" panose="020F0502020204030204" pitchFamily="34" charset="0"/>
                      </a:rPr>
                      <a:t>expand your audience by 561% </a:t>
                    </a:r>
                  </a:p>
                  <a:p>
                    <a:pPr marL="571500" indent="-571500" defTabSz="1426460">
                      <a:buFont typeface="Arial" panose="020B0604020202020204" pitchFamily="34" charset="0"/>
                      <a:buChar char="•"/>
                      <a:defRPr/>
                    </a:pPr>
                    <a:r>
                      <a:rPr lang="en-GB" sz="4400" dirty="0">
                        <a:solidFill>
                          <a:schemeClr val="tx1">
                            <a:lumMod val="50000"/>
                          </a:schemeClr>
                        </a:solidFill>
                        <a:latin typeface="Calibri" panose="020F0502020204030204" pitchFamily="34" charset="0"/>
                        <a:cs typeface="Calibri" panose="020F0502020204030204" pitchFamily="34" charset="0"/>
                      </a:rPr>
                      <a:t>10 X company profile reach </a:t>
                    </a:r>
                  </a:p>
                  <a:p>
                    <a:pPr marL="571500" indent="-571500" defTabSz="1426460">
                      <a:buFont typeface="Arial" panose="020B0604020202020204" pitchFamily="34" charset="0"/>
                      <a:buChar char="•"/>
                      <a:defRPr/>
                    </a:pPr>
                    <a:r>
                      <a:rPr lang="en-GB" sz="4400" dirty="0">
                        <a:solidFill>
                          <a:schemeClr val="tx1">
                            <a:lumMod val="50000"/>
                          </a:schemeClr>
                        </a:solidFill>
                        <a:latin typeface="Calibri" panose="020F0502020204030204" pitchFamily="34" charset="0"/>
                        <a:cs typeface="Calibri" panose="020F0502020204030204" pitchFamily="34" charset="0"/>
                      </a:rPr>
                      <a:t>90% new to the brand</a:t>
                    </a:r>
                  </a:p>
                </p:txBody>
              </p:sp>
              <p:sp>
                <p:nvSpPr>
                  <p:cNvPr id="20" name="TextBox 19"/>
                  <p:cNvSpPr txBox="1"/>
                  <p:nvPr/>
                </p:nvSpPr>
                <p:spPr>
                  <a:xfrm>
                    <a:off x="6492421" y="2808643"/>
                    <a:ext cx="4040029" cy="123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19452" tIns="219452" rIns="219452" bIns="219452" numCol="1" spcCol="38100" rtlCol="0" anchor="t">
                    <a:spAutoFit/>
                  </a:bodyPr>
                  <a:lstStyle/>
                  <a:p>
                    <a:pPr marL="571500" indent="-571500" defTabSz="1426460">
                      <a:buFont typeface="Wingdings" panose="05000000000000000000" pitchFamily="2" charset="2"/>
                      <a:buChar char="ü"/>
                      <a:defRPr/>
                    </a:pPr>
                    <a:r>
                      <a:rPr lang="en-GB" sz="4400" b="1" dirty="0">
                        <a:solidFill>
                          <a:schemeClr val="tx1">
                            <a:lumMod val="50000"/>
                          </a:schemeClr>
                        </a:solidFill>
                        <a:latin typeface="Calibri" panose="020F0502020204030204" pitchFamily="34" charset="0"/>
                        <a:cs typeface="Calibri" panose="020F0502020204030204" pitchFamily="34" charset="0"/>
                      </a:rPr>
                      <a:t>ENGAGEMENT</a:t>
                    </a:r>
                  </a:p>
                  <a:p>
                    <a:pPr marL="571500" indent="-571500" defTabSz="1426460">
                      <a:buFont typeface="Arial" panose="020B0604020202020204" pitchFamily="34" charset="0"/>
                      <a:buChar char="•"/>
                      <a:defRPr/>
                    </a:pPr>
                    <a:r>
                      <a:rPr lang="en-GB" sz="4400" dirty="0">
                        <a:solidFill>
                          <a:schemeClr val="tx1">
                            <a:lumMod val="50000"/>
                          </a:schemeClr>
                        </a:solidFill>
                        <a:latin typeface="Calibri" panose="020F0502020204030204" pitchFamily="34" charset="0"/>
                        <a:cs typeface="Calibri" panose="020F0502020204030204" pitchFamily="34" charset="0"/>
                      </a:rPr>
                      <a:t>Employee voices are 2X more trusted than corporations</a:t>
                    </a:r>
                  </a:p>
                </p:txBody>
              </p:sp>
            </p:grpSp>
          </p:grpSp>
        </p:grpSp>
        <p:sp>
          <p:nvSpPr>
            <p:cNvPr id="30" name="TextBox 29"/>
            <p:cNvSpPr txBox="1"/>
            <p:nvPr/>
          </p:nvSpPr>
          <p:spPr>
            <a:xfrm>
              <a:off x="15073811" y="1164225"/>
              <a:ext cx="8097814" cy="11202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19452" tIns="219452" rIns="219452" bIns="219452" numCol="1" spcCol="38100" rtlCol="0" anchor="t">
              <a:spAutoFit/>
            </a:bodyPr>
            <a:lstStyle/>
            <a:p>
              <a:pPr algn="ctr" defTabSz="1426460">
                <a:defRPr/>
              </a:pPr>
              <a:r>
                <a:rPr lang="en-GB" sz="4400" b="1" dirty="0">
                  <a:solidFill>
                    <a:srgbClr val="FF0000"/>
                  </a:solidFill>
                  <a:latin typeface="Calibri" panose="020F0502020204030204" pitchFamily="34" charset="0"/>
                  <a:cs typeface="Calibri" panose="020F0502020204030204" pitchFamily="34" charset="0"/>
                </a:rPr>
                <a:t>EMPLOYEE ADVOCACY 1.0</a:t>
              </a:r>
              <a:endParaRPr lang="en-GB" sz="4400" dirty="0">
                <a:solidFill>
                  <a:srgbClr val="FF0000"/>
                </a:solidFill>
                <a:latin typeface="Calibri" panose="020F0502020204030204" pitchFamily="34" charset="0"/>
                <a:cs typeface="Calibri" panose="020F0502020204030204" pitchFamily="34" charset="0"/>
              </a:endParaRPr>
            </a:p>
          </p:txBody>
        </p:sp>
      </p:grpSp>
      <p:pic>
        <p:nvPicPr>
          <p:cNvPr id="21" name="Picture 20"/>
          <p:cNvPicPr>
            <a:picLocks noChangeAspect="1"/>
          </p:cNvPicPr>
          <p:nvPr/>
        </p:nvPicPr>
        <p:blipFill>
          <a:blip r:embed="rId7"/>
          <a:stretch>
            <a:fillRect/>
          </a:stretch>
        </p:blipFill>
        <p:spPr>
          <a:xfrm>
            <a:off x="621020" y="1909965"/>
            <a:ext cx="13391148" cy="11610410"/>
          </a:xfrm>
          <a:prstGeom prst="rect">
            <a:avLst/>
          </a:prstGeom>
        </p:spPr>
      </p:pic>
      <p:grpSp>
        <p:nvGrpSpPr>
          <p:cNvPr id="10" name="Group 9"/>
          <p:cNvGrpSpPr/>
          <p:nvPr/>
        </p:nvGrpSpPr>
        <p:grpSpPr>
          <a:xfrm>
            <a:off x="614017" y="3060952"/>
            <a:ext cx="13253614" cy="10482745"/>
            <a:chOff x="614017" y="3060952"/>
            <a:chExt cx="13253614" cy="10482745"/>
          </a:xfrm>
        </p:grpSpPr>
        <p:pic>
          <p:nvPicPr>
            <p:cNvPr id="22" name="Picture 21"/>
            <p:cNvPicPr>
              <a:picLocks noChangeAspect="1"/>
            </p:cNvPicPr>
            <p:nvPr/>
          </p:nvPicPr>
          <p:blipFill>
            <a:blip r:embed="rId8"/>
            <a:stretch>
              <a:fillRect/>
            </a:stretch>
          </p:blipFill>
          <p:spPr>
            <a:xfrm>
              <a:off x="6156525" y="3060952"/>
              <a:ext cx="7711106" cy="8911104"/>
            </a:xfrm>
            <a:prstGeom prst="rect">
              <a:avLst/>
            </a:prstGeom>
            <a:ln w="12700">
              <a:solidFill>
                <a:schemeClr val="accent3">
                  <a:lumOff val="25098"/>
                </a:schemeClr>
              </a:solidFill>
            </a:ln>
          </p:spPr>
        </p:pic>
        <p:sp>
          <p:nvSpPr>
            <p:cNvPr id="39" name="Rectangle: Rounded Corners 6"/>
            <p:cNvSpPr/>
            <p:nvPr/>
          </p:nvSpPr>
          <p:spPr>
            <a:xfrm>
              <a:off x="614017" y="12710269"/>
              <a:ext cx="3633518" cy="833428"/>
            </a:xfrm>
            <a:prstGeom prst="roundRect">
              <a:avLst>
                <a:gd name="adj" fmla="val 16667"/>
              </a:avLst>
            </a:prstGeom>
            <a:ln w="76200">
              <a:solidFill>
                <a:srgbClr val="FF0000"/>
              </a:solidFill>
              <a:miter/>
            </a:ln>
          </p:spPr>
          <p:txBody>
            <a:bodyPr lIns="109726" tIns="109726" rIns="109726" bIns="109726" anchor="ctr"/>
            <a:lstStyle/>
            <a:p>
              <a:pPr>
                <a:defRPr>
                  <a:latin typeface="Calibri"/>
                  <a:ea typeface="Calibri"/>
                  <a:cs typeface="Calibri"/>
                  <a:sym typeface="Calibri"/>
                </a:defRPr>
              </a:pPr>
              <a:endParaRPr dirty="0"/>
            </a:p>
          </p:txBody>
        </p:sp>
      </p:grpSp>
      <p:sp>
        <p:nvSpPr>
          <p:cNvPr id="40" name="TextBox 39"/>
          <p:cNvSpPr txBox="1"/>
          <p:nvPr/>
        </p:nvSpPr>
        <p:spPr>
          <a:xfrm>
            <a:off x="15900820" y="9095960"/>
            <a:ext cx="7496682" cy="24745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19452" tIns="219452" rIns="219452" bIns="219452" numCol="1" spcCol="38100" rtlCol="0" anchor="t">
            <a:spAutoFit/>
          </a:bodyPr>
          <a:lstStyle/>
          <a:p>
            <a:pPr marL="571500" indent="-571500" defTabSz="1426460">
              <a:buFont typeface="Calibri" panose="020F0502020204030204" pitchFamily="34" charset="0"/>
              <a:buChar char="?"/>
              <a:defRPr/>
            </a:pPr>
            <a:r>
              <a:rPr lang="en-GB" sz="4400" b="1" dirty="0">
                <a:solidFill>
                  <a:schemeClr val="tx1">
                    <a:lumMod val="50000"/>
                  </a:schemeClr>
                </a:solidFill>
                <a:latin typeface="Calibri" panose="020F0502020204030204" pitchFamily="34" charset="0"/>
                <a:cs typeface="Calibri" panose="020F0502020204030204" pitchFamily="34" charset="0"/>
              </a:rPr>
              <a:t>CHALLENGES</a:t>
            </a:r>
          </a:p>
          <a:p>
            <a:pPr marL="571500" indent="-571500" defTabSz="1426460">
              <a:buFont typeface="Arial" panose="020B0604020202020204" pitchFamily="34" charset="0"/>
              <a:buChar char="•"/>
              <a:defRPr/>
            </a:pPr>
            <a:r>
              <a:rPr lang="en-GB" sz="4400" dirty="0">
                <a:solidFill>
                  <a:schemeClr val="tx1">
                    <a:lumMod val="50000"/>
                  </a:schemeClr>
                </a:solidFill>
                <a:latin typeface="Calibri" panose="020F0502020204030204" pitchFamily="34" charset="0"/>
                <a:cs typeface="Calibri" panose="020F0502020204030204" pitchFamily="34" charset="0"/>
              </a:rPr>
              <a:t>W.I.F.M? Incentives?</a:t>
            </a:r>
          </a:p>
          <a:p>
            <a:pPr marL="571500" indent="-571500" defTabSz="1426460">
              <a:buFont typeface="Arial" panose="020B0604020202020204" pitchFamily="34" charset="0"/>
              <a:buChar char="•"/>
              <a:defRPr/>
            </a:pPr>
            <a:r>
              <a:rPr lang="en-GB" sz="4400" dirty="0">
                <a:solidFill>
                  <a:schemeClr val="tx1">
                    <a:lumMod val="50000"/>
                  </a:schemeClr>
                </a:solidFill>
                <a:latin typeface="Calibri" panose="020F0502020204030204" pitchFamily="34" charset="0"/>
                <a:cs typeface="Calibri" panose="020F0502020204030204" pitchFamily="34" charset="0"/>
              </a:rPr>
              <a:t>Corporate content</a:t>
            </a:r>
          </a:p>
        </p:txBody>
      </p:sp>
      <p:pic>
        <p:nvPicPr>
          <p:cNvPr id="41" name="Picture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938991" y="162918"/>
            <a:ext cx="1338414" cy="1766705"/>
          </a:xfrm>
          <a:prstGeom prst="rect">
            <a:avLst/>
          </a:prstGeom>
        </p:spPr>
      </p:pic>
      <p:grpSp>
        <p:nvGrpSpPr>
          <p:cNvPr id="6" name="Group 5"/>
          <p:cNvGrpSpPr/>
          <p:nvPr/>
        </p:nvGrpSpPr>
        <p:grpSpPr>
          <a:xfrm>
            <a:off x="168963" y="1716129"/>
            <a:ext cx="23288226" cy="11998082"/>
            <a:chOff x="168963" y="1716129"/>
            <a:chExt cx="23288226" cy="11998082"/>
          </a:xfrm>
        </p:grpSpPr>
        <p:pic>
          <p:nvPicPr>
            <p:cNvPr id="24" name="Picture 23"/>
            <p:cNvPicPr>
              <a:picLocks noChangeAspect="1"/>
            </p:cNvPicPr>
            <p:nvPr/>
          </p:nvPicPr>
          <p:blipFill>
            <a:blip r:embed="rId10"/>
            <a:stretch>
              <a:fillRect/>
            </a:stretch>
          </p:blipFill>
          <p:spPr>
            <a:xfrm>
              <a:off x="168963" y="1716129"/>
              <a:ext cx="14143989" cy="11998082"/>
            </a:xfrm>
            <a:prstGeom prst="rect">
              <a:avLst/>
            </a:prstGeom>
          </p:spPr>
        </p:pic>
        <p:grpSp>
          <p:nvGrpSpPr>
            <p:cNvPr id="12" name="Group 11"/>
            <p:cNvGrpSpPr/>
            <p:nvPr/>
          </p:nvGrpSpPr>
          <p:grpSpPr>
            <a:xfrm>
              <a:off x="15960507" y="9095960"/>
              <a:ext cx="7496682" cy="3828732"/>
              <a:chOff x="16342654" y="9244922"/>
              <a:chExt cx="7496682" cy="3828732"/>
            </a:xfrm>
          </p:grpSpPr>
          <p:sp>
            <p:nvSpPr>
              <p:cNvPr id="11" name="Rectangle 10"/>
              <p:cNvSpPr/>
              <p:nvPr/>
            </p:nvSpPr>
            <p:spPr>
              <a:xfrm>
                <a:off x="16342654" y="9244922"/>
                <a:ext cx="7496682" cy="313628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9726" tIns="109726" rIns="109726" bIns="109726" numCol="1" spcCol="38100" rtlCol="0" anchor="ctr">
                <a:spAutoFit/>
              </a:bodyPr>
              <a:lstStyle/>
              <a:p>
                <a:pPr marL="0" marR="0" indent="0" algn="l" defTabSz="71323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44546A"/>
                  </a:solidFill>
                  <a:effectLst/>
                  <a:uFillTx/>
                  <a:latin typeface="+mn-lt"/>
                  <a:ea typeface="+mn-ea"/>
                  <a:cs typeface="+mn-cs"/>
                  <a:sym typeface="Avenir Roman"/>
                </a:endParaRPr>
              </a:p>
            </p:txBody>
          </p:sp>
          <p:sp>
            <p:nvSpPr>
              <p:cNvPr id="23" name="TextBox 22"/>
              <p:cNvSpPr txBox="1"/>
              <p:nvPr/>
            </p:nvSpPr>
            <p:spPr>
              <a:xfrm>
                <a:off x="16342654" y="9244922"/>
                <a:ext cx="7496682" cy="382873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19452" tIns="219452" rIns="219452" bIns="219452" numCol="1" spcCol="38100" rtlCol="0" anchor="t">
                <a:spAutoFit/>
              </a:bodyPr>
              <a:lstStyle/>
              <a:p>
                <a:pPr marL="571500" indent="-571500" defTabSz="1426460">
                  <a:buFont typeface="Wingdings" panose="05000000000000000000" pitchFamily="2" charset="2"/>
                  <a:buChar char="ü"/>
                  <a:defRPr/>
                </a:pPr>
                <a:r>
                  <a:rPr lang="en-GB" sz="4400" b="1" dirty="0">
                    <a:solidFill>
                      <a:schemeClr val="tx1">
                        <a:lumMod val="50000"/>
                      </a:schemeClr>
                    </a:solidFill>
                    <a:latin typeface="Calibri" panose="020F0502020204030204" pitchFamily="34" charset="0"/>
                    <a:cs typeface="Calibri" panose="020F0502020204030204" pitchFamily="34" charset="0"/>
                  </a:rPr>
                  <a:t>CONTENT</a:t>
                </a:r>
              </a:p>
              <a:p>
                <a:pPr marL="571500" indent="-571500" defTabSz="1426460">
                  <a:buFont typeface="Arial" panose="020B0604020202020204" pitchFamily="34" charset="0"/>
                  <a:buChar char="•"/>
                  <a:defRPr/>
                </a:pPr>
                <a:r>
                  <a:rPr lang="en-GB" sz="4400" dirty="0">
                    <a:solidFill>
                      <a:schemeClr val="tx1">
                        <a:lumMod val="50000"/>
                      </a:schemeClr>
                    </a:solidFill>
                    <a:latin typeface="Calibri" panose="020F0502020204030204" pitchFamily="34" charset="0"/>
                    <a:cs typeface="Calibri" panose="020F0502020204030204" pitchFamily="34" charset="0"/>
                  </a:rPr>
                  <a:t>EGC = authentic</a:t>
                </a:r>
              </a:p>
              <a:p>
                <a:pPr marL="571500" indent="-571500" defTabSz="1426460">
                  <a:buFont typeface="Arial" panose="020B0604020202020204" pitchFamily="34" charset="0"/>
                  <a:buChar char="•"/>
                  <a:defRPr/>
                </a:pPr>
                <a:r>
                  <a:rPr lang="en-GB" sz="4400" dirty="0">
                    <a:solidFill>
                      <a:schemeClr val="tx1">
                        <a:lumMod val="50000"/>
                      </a:schemeClr>
                    </a:solidFill>
                    <a:latin typeface="Calibri" panose="020F0502020204030204" pitchFamily="34" charset="0"/>
                    <a:cs typeface="Calibri" panose="020F0502020204030204" pitchFamily="34" charset="0"/>
                  </a:rPr>
                  <a:t>Real time source (eyes &amp; ears)</a:t>
                </a:r>
              </a:p>
              <a:p>
                <a:pPr marL="571500" indent="-571500" defTabSz="1426460">
                  <a:buFont typeface="Arial" panose="020B0604020202020204" pitchFamily="34" charset="0"/>
                  <a:buChar char="•"/>
                  <a:defRPr/>
                </a:pPr>
                <a:r>
                  <a:rPr lang="en-GB" sz="4400" dirty="0">
                    <a:solidFill>
                      <a:schemeClr val="tx1">
                        <a:lumMod val="50000"/>
                      </a:schemeClr>
                    </a:solidFill>
                    <a:latin typeface="Calibri" panose="020F0502020204030204" pitchFamily="34" charset="0"/>
                    <a:cs typeface="Calibri" panose="020F0502020204030204" pitchFamily="34" charset="0"/>
                  </a:rPr>
                  <a:t>Employee Experience</a:t>
                </a:r>
              </a:p>
            </p:txBody>
          </p:sp>
        </p:grpSp>
        <p:sp>
          <p:nvSpPr>
            <p:cNvPr id="31" name="TextBox 30"/>
            <p:cNvSpPr txBox="1"/>
            <p:nvPr/>
          </p:nvSpPr>
          <p:spPr>
            <a:xfrm>
              <a:off x="15160311" y="8237571"/>
              <a:ext cx="8097814" cy="11202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19452" tIns="219452" rIns="219452" bIns="219452" numCol="1" spcCol="38100" rtlCol="0" anchor="t">
              <a:spAutoFit/>
            </a:bodyPr>
            <a:lstStyle/>
            <a:p>
              <a:pPr algn="ctr" defTabSz="1426460">
                <a:defRPr/>
              </a:pPr>
              <a:r>
                <a:rPr lang="en-GB" sz="4400" b="1" dirty="0">
                  <a:solidFill>
                    <a:srgbClr val="FF0000"/>
                  </a:solidFill>
                  <a:latin typeface="Calibri" panose="020F0502020204030204" pitchFamily="34" charset="0"/>
                  <a:cs typeface="Calibri" panose="020F0502020204030204" pitchFamily="34" charset="0"/>
                </a:rPr>
                <a:t>EMPLOYEE ADVOCACY 2.0</a:t>
              </a:r>
              <a:endParaRPr lang="en-GB" sz="4400" dirty="0">
                <a:solidFill>
                  <a:srgbClr val="FF00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7624975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1+#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500" fill="hold"/>
                                        <p:tgtEl>
                                          <p:spTgt spid="40"/>
                                        </p:tgtEl>
                                        <p:attrNameLst>
                                          <p:attrName>ppt_x</p:attrName>
                                        </p:attrNameLst>
                                      </p:cBhvr>
                                      <p:tavLst>
                                        <p:tav tm="0">
                                          <p:val>
                                            <p:strVal val="1+#ppt_w/2"/>
                                          </p:val>
                                        </p:tav>
                                        <p:tav tm="100000">
                                          <p:val>
                                            <p:strVal val="#ppt_x"/>
                                          </p:val>
                                        </p:tav>
                                      </p:tavLst>
                                    </p:anim>
                                    <p:anim calcmode="lin" valueType="num">
                                      <p:cBhvr additive="base">
                                        <p:cTn id="36"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1+#ppt_w/2"/>
                                          </p:val>
                                        </p:tav>
                                        <p:tav tm="100000">
                                          <p:val>
                                            <p:strVal val="#ppt_x"/>
                                          </p:val>
                                        </p:tav>
                                      </p:tavLst>
                                    </p:anim>
                                    <p:anim calcmode="lin" valueType="num">
                                      <p:cBhvr additive="base">
                                        <p:cTn id="4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mployee Advocacy"/>
          <p:cNvSpPr txBox="1">
            <a:spLocks/>
          </p:cNvSpPr>
          <p:nvPr/>
        </p:nvSpPr>
        <p:spPr>
          <a:xfrm>
            <a:off x="278914" y="219459"/>
            <a:ext cx="16673512" cy="1016100"/>
          </a:xfrm>
          <a:prstGeom prst="rect">
            <a:avLst/>
          </a:prstGeom>
        </p:spPr>
        <p:txBody>
          <a:bodyPr anchor="ctr">
            <a:noAutofit/>
          </a:bodyPr>
          <a:lstStyle>
            <a:lvl1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9p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en-GB" sz="7200" b="0" i="0" u="none" strike="noStrike" kern="0" cap="none" spc="0" normalizeH="0" baseline="0" noProof="0" dirty="0">
                <a:ln>
                  <a:noFill/>
                </a:ln>
                <a:solidFill>
                  <a:schemeClr val="bg2">
                    <a:lumMod val="50000"/>
                  </a:schemeClr>
                </a:solidFill>
                <a:effectLst/>
                <a:uLnTx/>
                <a:uFillTx/>
                <a:latin typeface="Calibri" panose="020F0502020204030204" pitchFamily="34" charset="0"/>
                <a:ea typeface="Calibri"/>
                <a:cs typeface="Calibri" panose="020F0502020204030204" pitchFamily="34" charset="0"/>
                <a:sym typeface="Calibri"/>
              </a:rPr>
              <a:t>Cisco (#</a:t>
            </a:r>
            <a:r>
              <a:rPr kumimoji="0" lang="en-GB" sz="7200" b="0" i="0" u="none" strike="noStrike" kern="0" cap="none" spc="0" normalizeH="0" baseline="0" noProof="0" dirty="0" err="1">
                <a:ln>
                  <a:noFill/>
                </a:ln>
                <a:solidFill>
                  <a:schemeClr val="bg2">
                    <a:lumMod val="50000"/>
                  </a:schemeClr>
                </a:solidFill>
                <a:effectLst/>
                <a:uLnTx/>
                <a:uFillTx/>
                <a:latin typeface="Calibri" panose="020F0502020204030204" pitchFamily="34" charset="0"/>
                <a:ea typeface="Calibri"/>
                <a:cs typeface="Calibri" panose="020F0502020204030204" pitchFamily="34" charset="0"/>
                <a:sym typeface="Calibri"/>
              </a:rPr>
              <a:t>WeAreCisco</a:t>
            </a:r>
            <a:r>
              <a:rPr kumimoji="0" lang="en-GB" sz="7200" b="0" i="0" u="none" strike="noStrike" kern="0" cap="none" spc="0" normalizeH="0" baseline="0" noProof="0" dirty="0">
                <a:ln>
                  <a:noFill/>
                </a:ln>
                <a:solidFill>
                  <a:schemeClr val="bg2">
                    <a:lumMod val="50000"/>
                  </a:schemeClr>
                </a:solidFill>
                <a:effectLst/>
                <a:uLnTx/>
                <a:uFillTx/>
                <a:latin typeface="Calibri" panose="020F0502020204030204" pitchFamily="34" charset="0"/>
                <a:ea typeface="Calibri"/>
                <a:cs typeface="Calibri" panose="020F0502020204030204" pitchFamily="34" charset="0"/>
                <a:sym typeface="Calibri"/>
              </a:rPr>
              <a:t>)</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38991" y="162918"/>
            <a:ext cx="1338414" cy="1766705"/>
          </a:xfrm>
          <a:prstGeom prst="rect">
            <a:avLst/>
          </a:prstGeom>
        </p:spPr>
      </p:pic>
      <p:pic>
        <p:nvPicPr>
          <p:cNvPr id="19" name="Picture 18"/>
          <p:cNvPicPr>
            <a:picLocks noChangeAspect="1"/>
          </p:cNvPicPr>
          <p:nvPr/>
        </p:nvPicPr>
        <p:blipFill rotWithShape="1">
          <a:blip r:embed="rId4"/>
          <a:srcRect l="24721" t="26726" r="24435" b="12265"/>
          <a:stretch/>
        </p:blipFill>
        <p:spPr>
          <a:xfrm>
            <a:off x="3216015" y="1929623"/>
            <a:ext cx="17958060" cy="11484007"/>
          </a:xfrm>
          <a:prstGeom prst="rect">
            <a:avLst/>
          </a:prstGeom>
          <a:ln w="3175">
            <a:solidFill>
              <a:schemeClr val="bg1">
                <a:lumMod val="65000"/>
              </a:schemeClr>
            </a:solidFill>
          </a:ln>
        </p:spPr>
      </p:pic>
    </p:spTree>
    <p:extLst>
      <p:ext uri="{BB962C8B-B14F-4D97-AF65-F5344CB8AC3E}">
        <p14:creationId xmlns:p14="http://schemas.microsoft.com/office/powerpoint/2010/main" val="178889804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mployee Advocacy"/>
          <p:cNvSpPr txBox="1">
            <a:spLocks/>
          </p:cNvSpPr>
          <p:nvPr/>
        </p:nvSpPr>
        <p:spPr>
          <a:xfrm>
            <a:off x="278914" y="219459"/>
            <a:ext cx="16673512" cy="1016100"/>
          </a:xfrm>
          <a:prstGeom prst="rect">
            <a:avLst/>
          </a:prstGeom>
        </p:spPr>
        <p:txBody>
          <a:bodyPr anchor="ctr">
            <a:noAutofit/>
          </a:bodyPr>
          <a:lstStyle>
            <a:lvl1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9p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en-GB" sz="7200" b="0" i="0" u="none" strike="noStrike" kern="0" cap="none" spc="0" normalizeH="0" baseline="0" noProof="0" dirty="0">
                <a:ln>
                  <a:noFill/>
                </a:ln>
                <a:solidFill>
                  <a:schemeClr val="bg2">
                    <a:lumMod val="50000"/>
                  </a:schemeClr>
                </a:solidFill>
                <a:effectLst/>
                <a:uLnTx/>
                <a:uFillTx/>
                <a:latin typeface="Calibri" panose="020F0502020204030204" pitchFamily="34" charset="0"/>
                <a:ea typeface="Calibri"/>
                <a:cs typeface="Calibri" panose="020F0502020204030204" pitchFamily="34" charset="0"/>
                <a:sym typeface="Calibri"/>
              </a:rPr>
              <a:t>Dell (#</a:t>
            </a:r>
            <a:r>
              <a:rPr kumimoji="0" lang="en-GB" sz="7200" b="0" i="0" u="none" strike="noStrike" kern="0" cap="none" spc="0" normalizeH="0" baseline="0" noProof="0" dirty="0" err="1">
                <a:ln>
                  <a:noFill/>
                </a:ln>
                <a:solidFill>
                  <a:schemeClr val="bg2">
                    <a:lumMod val="50000"/>
                  </a:schemeClr>
                </a:solidFill>
                <a:effectLst/>
                <a:uLnTx/>
                <a:uFillTx/>
                <a:latin typeface="Calibri" panose="020F0502020204030204" pitchFamily="34" charset="0"/>
                <a:ea typeface="Calibri"/>
                <a:cs typeface="Calibri" panose="020F0502020204030204" pitchFamily="34" charset="0"/>
                <a:sym typeface="Calibri"/>
              </a:rPr>
              <a:t>LifeAtDell</a:t>
            </a:r>
            <a:r>
              <a:rPr kumimoji="0" lang="en-GB" sz="7200" b="0" i="0" u="none" strike="noStrike" kern="0" cap="none" spc="0" normalizeH="0" baseline="0" noProof="0" dirty="0">
                <a:ln>
                  <a:noFill/>
                </a:ln>
                <a:solidFill>
                  <a:schemeClr val="bg2">
                    <a:lumMod val="50000"/>
                  </a:schemeClr>
                </a:solidFill>
                <a:effectLst/>
                <a:uLnTx/>
                <a:uFillTx/>
                <a:latin typeface="Calibri" panose="020F0502020204030204" pitchFamily="34" charset="0"/>
                <a:ea typeface="Calibri"/>
                <a:cs typeface="Calibri" panose="020F0502020204030204" pitchFamily="34" charset="0"/>
                <a:sym typeface="Calibri"/>
              </a:rPr>
              <a:t>)</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38991" y="162918"/>
            <a:ext cx="1338414" cy="1766705"/>
          </a:xfrm>
          <a:prstGeom prst="rect">
            <a:avLst/>
          </a:prstGeom>
        </p:spPr>
      </p:pic>
      <p:pic>
        <p:nvPicPr>
          <p:cNvPr id="5" name="Picture 4"/>
          <p:cNvPicPr>
            <a:picLocks noChangeAspect="1"/>
          </p:cNvPicPr>
          <p:nvPr/>
        </p:nvPicPr>
        <p:blipFill rotWithShape="1">
          <a:blip r:embed="rId4"/>
          <a:srcRect l="23462" t="27687" r="23416" b="50908"/>
          <a:stretch/>
        </p:blipFill>
        <p:spPr>
          <a:xfrm>
            <a:off x="3225765" y="1368232"/>
            <a:ext cx="17239444" cy="3702059"/>
          </a:xfrm>
          <a:prstGeom prst="rect">
            <a:avLst/>
          </a:prstGeom>
        </p:spPr>
      </p:pic>
      <p:pic>
        <p:nvPicPr>
          <p:cNvPr id="6" name="Picture 5"/>
          <p:cNvPicPr>
            <a:picLocks noChangeAspect="1"/>
          </p:cNvPicPr>
          <p:nvPr/>
        </p:nvPicPr>
        <p:blipFill rotWithShape="1">
          <a:blip r:embed="rId5"/>
          <a:srcRect l="32063" t="20625" r="33296" b="14405"/>
          <a:stretch/>
        </p:blipFill>
        <p:spPr>
          <a:xfrm>
            <a:off x="3225765" y="5202964"/>
            <a:ext cx="8089872" cy="8086318"/>
          </a:xfrm>
          <a:prstGeom prst="rect">
            <a:avLst/>
          </a:prstGeom>
        </p:spPr>
      </p:pic>
      <p:pic>
        <p:nvPicPr>
          <p:cNvPr id="7" name="Picture 6"/>
          <p:cNvPicPr>
            <a:picLocks noChangeAspect="1"/>
          </p:cNvPicPr>
          <p:nvPr/>
        </p:nvPicPr>
        <p:blipFill rotWithShape="1">
          <a:blip r:embed="rId6"/>
          <a:srcRect l="32075" t="29981" r="33397" b="5041"/>
          <a:stretch/>
        </p:blipFill>
        <p:spPr>
          <a:xfrm>
            <a:off x="12388697" y="5202964"/>
            <a:ext cx="8076512" cy="8100339"/>
          </a:xfrm>
          <a:prstGeom prst="rect">
            <a:avLst/>
          </a:prstGeom>
        </p:spPr>
      </p:pic>
      <p:sp>
        <p:nvSpPr>
          <p:cNvPr id="8" name="Rectangle: Rounded Corners 7"/>
          <p:cNvSpPr/>
          <p:nvPr/>
        </p:nvSpPr>
        <p:spPr>
          <a:xfrm>
            <a:off x="8816807" y="3114675"/>
            <a:ext cx="11185693" cy="1743075"/>
          </a:xfrm>
          <a:prstGeom prst="roundRect">
            <a:avLst>
              <a:gd name="adj" fmla="val 2567"/>
            </a:avLst>
          </a:prstGeom>
          <a:noFill/>
          <a:ln w="889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21023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549445" y="4887953"/>
            <a:ext cx="10618838" cy="23452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9726" tIns="109726" rIns="109726" bIns="109726" numCol="1" spcCol="38100" rtlCol="0" anchor="t">
            <a:spAutoFit/>
          </a:bodyPr>
          <a:lstStyle/>
          <a:p>
            <a:pPr marL="0" marR="0" indent="0" algn="l" defTabSz="713230" rtl="0" fontAlgn="auto" latinLnBrk="0" hangingPunct="0">
              <a:lnSpc>
                <a:spcPct val="100000"/>
              </a:lnSpc>
              <a:spcBef>
                <a:spcPts val="0"/>
              </a:spcBef>
              <a:spcAft>
                <a:spcPts val="0"/>
              </a:spcAft>
              <a:buClrTx/>
              <a:buSzTx/>
              <a:buFontTx/>
              <a:buNone/>
              <a:tabLst/>
            </a:pPr>
            <a:r>
              <a:rPr kumimoji="0" lang="en-GB" sz="13800" b="1" i="0" u="none" strike="noStrike" cap="none" spc="0" normalizeH="0" baseline="0" dirty="0">
                <a:ln>
                  <a:noFill/>
                </a:ln>
                <a:solidFill>
                  <a:srgbClr val="00B0F0"/>
                </a:solidFill>
                <a:effectLst/>
                <a:uFillTx/>
                <a:latin typeface="+mn-lt"/>
                <a:ea typeface="+mn-ea"/>
                <a:cs typeface="+mn-cs"/>
                <a:sym typeface="Avenir Roman"/>
              </a:rPr>
              <a:t>#</a:t>
            </a:r>
            <a:r>
              <a:rPr kumimoji="0" lang="en-GB" sz="13800" b="1" i="0" u="none" strike="noStrike" cap="none" spc="0" normalizeH="0" baseline="0" dirty="0" err="1">
                <a:ln>
                  <a:noFill/>
                </a:ln>
                <a:solidFill>
                  <a:srgbClr val="00B0F0"/>
                </a:solidFill>
                <a:effectLst/>
                <a:uFillTx/>
                <a:latin typeface="+mn-lt"/>
                <a:ea typeface="+mn-ea"/>
                <a:cs typeface="+mn-cs"/>
                <a:sym typeface="Avenir Roman"/>
              </a:rPr>
              <a:t>LifeAtNext</a:t>
            </a:r>
            <a:endParaRPr kumimoji="0" lang="en-GB" sz="13800" b="1" i="0" u="none" strike="noStrike" cap="none" spc="0" normalizeH="0" baseline="0" dirty="0">
              <a:ln>
                <a:noFill/>
              </a:ln>
              <a:solidFill>
                <a:srgbClr val="00B0F0"/>
              </a:solidFill>
              <a:effectLst/>
              <a:uFillTx/>
              <a:latin typeface="+mn-lt"/>
              <a:ea typeface="+mn-ea"/>
              <a:cs typeface="+mn-cs"/>
              <a:sym typeface="Avenir Roman"/>
            </a:endParaRPr>
          </a:p>
        </p:txBody>
      </p:sp>
      <p:sp>
        <p:nvSpPr>
          <p:cNvPr id="2" name="Employee Advocacy"/>
          <p:cNvSpPr txBox="1">
            <a:spLocks/>
          </p:cNvSpPr>
          <p:nvPr/>
        </p:nvSpPr>
        <p:spPr>
          <a:xfrm>
            <a:off x="278914" y="219459"/>
            <a:ext cx="16673512" cy="1016100"/>
          </a:xfrm>
          <a:prstGeom prst="rect">
            <a:avLst/>
          </a:prstGeom>
        </p:spPr>
        <p:txBody>
          <a:bodyPr anchor="ctr">
            <a:noAutofit/>
          </a:bodyPr>
          <a:lstStyle>
            <a:lvl1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9p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en-GB" sz="7200" b="0" i="0" u="none" strike="noStrike" kern="0" cap="none" spc="0" normalizeH="0" baseline="0" noProof="0" dirty="0">
                <a:ln>
                  <a:noFill/>
                </a:ln>
                <a:solidFill>
                  <a:schemeClr val="bg2">
                    <a:lumMod val="50000"/>
                  </a:schemeClr>
                </a:solidFill>
                <a:effectLst/>
                <a:uLnTx/>
                <a:uFillTx/>
                <a:latin typeface="Calibri" panose="020F0502020204030204" pitchFamily="34" charset="0"/>
                <a:ea typeface="Calibri"/>
                <a:cs typeface="Calibri" panose="020F0502020204030204" pitchFamily="34" charset="0"/>
                <a:sym typeface="Calibri"/>
              </a:rPr>
              <a:t>Next (#</a:t>
            </a:r>
            <a:r>
              <a:rPr kumimoji="0" lang="en-GB" sz="7200" b="0" i="0" u="none" strike="noStrike" kern="0" cap="none" spc="0" normalizeH="0" baseline="0" noProof="0" dirty="0" err="1">
                <a:ln>
                  <a:noFill/>
                </a:ln>
                <a:solidFill>
                  <a:schemeClr val="bg2">
                    <a:lumMod val="50000"/>
                  </a:schemeClr>
                </a:solidFill>
                <a:effectLst/>
                <a:uLnTx/>
                <a:uFillTx/>
                <a:latin typeface="Calibri" panose="020F0502020204030204" pitchFamily="34" charset="0"/>
                <a:ea typeface="Calibri"/>
                <a:cs typeface="Calibri" panose="020F0502020204030204" pitchFamily="34" charset="0"/>
                <a:sym typeface="Calibri"/>
              </a:rPr>
              <a:t>LifeAtNext</a:t>
            </a:r>
            <a:r>
              <a:rPr kumimoji="0" lang="en-GB" sz="7200" b="0" i="0" u="none" strike="noStrike" kern="0" cap="none" spc="0" normalizeH="0" baseline="0" noProof="0" dirty="0">
                <a:ln>
                  <a:noFill/>
                </a:ln>
                <a:solidFill>
                  <a:schemeClr val="bg2">
                    <a:lumMod val="50000"/>
                  </a:schemeClr>
                </a:solidFill>
                <a:effectLst/>
                <a:uLnTx/>
                <a:uFillTx/>
                <a:latin typeface="Calibri" panose="020F0502020204030204" pitchFamily="34" charset="0"/>
                <a:ea typeface="Calibri"/>
                <a:cs typeface="Calibri" panose="020F0502020204030204" pitchFamily="34" charset="0"/>
                <a:sym typeface="Calibri"/>
              </a:rPr>
              <a:t>)</a:t>
            </a:r>
          </a:p>
        </p:txBody>
      </p:sp>
      <p:sp>
        <p:nvSpPr>
          <p:cNvPr id="6" name="TextBox 10"/>
          <p:cNvSpPr txBox="1"/>
          <p:nvPr/>
        </p:nvSpPr>
        <p:spPr>
          <a:xfrm>
            <a:off x="14699457" y="9292287"/>
            <a:ext cx="5872162" cy="6740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2294" tIns="82294" rIns="82294" bIns="82294">
            <a:spAutoFit/>
          </a:bodyPr>
          <a:lstStyle/>
          <a:p>
            <a:pPr marL="0" marR="0" lvl="0" indent="0" defTabSz="685800" eaLnBrk="1" fontAlgn="auto" latinLnBrk="0" hangingPunct="1">
              <a:lnSpc>
                <a:spcPct val="100000"/>
              </a:lnSpc>
              <a:spcBef>
                <a:spcPts val="0"/>
              </a:spcBef>
              <a:spcAft>
                <a:spcPts val="0"/>
              </a:spcAft>
              <a:buClrTx/>
              <a:buSzPct val="100000"/>
              <a:buFontTx/>
              <a:buNone/>
              <a:tabLst/>
              <a:defRPr sz="3800" b="1">
                <a:solidFill>
                  <a:srgbClr val="3E3E3E"/>
                </a:solidFill>
                <a:latin typeface="Century Gothic"/>
                <a:ea typeface="Century Gothic"/>
                <a:cs typeface="Century Gothic"/>
                <a:sym typeface="Century Gothic"/>
              </a:defRPr>
            </a:pPr>
            <a:endParaRPr kumimoji="0" lang="en-GB" sz="3300" b="1" i="0" u="none" strike="noStrike" kern="0" cap="none" spc="0" normalizeH="0" baseline="0" noProof="0" dirty="0">
              <a:ln>
                <a:noFill/>
              </a:ln>
              <a:solidFill>
                <a:srgbClr val="3E3E3E"/>
              </a:solidFill>
              <a:effectLst/>
              <a:uLnTx/>
              <a:uFillTx/>
              <a:latin typeface="Calibri" panose="020F0502020204030204" pitchFamily="34" charset="0"/>
              <a:ea typeface="Century Gothic"/>
              <a:cs typeface="Calibri" panose="020F0502020204030204" pitchFamily="34" charset="0"/>
              <a:sym typeface="Century Gothic"/>
            </a:endParaRPr>
          </a:p>
        </p:txBody>
      </p:sp>
      <p:pic>
        <p:nvPicPr>
          <p:cNvPr id="13" name="Picture 4" descr="Picture 4"/>
          <p:cNvPicPr>
            <a:picLocks noChangeAspect="1"/>
          </p:cNvPicPr>
          <p:nvPr/>
        </p:nvPicPr>
        <p:blipFill>
          <a:blip r:embed="rId3"/>
          <a:srcRect l="37266" t="21125" r="42232" b="12731"/>
          <a:stretch>
            <a:fillRect/>
          </a:stretch>
        </p:blipFill>
        <p:spPr>
          <a:xfrm>
            <a:off x="1702654" y="1929623"/>
            <a:ext cx="6669014" cy="11466870"/>
          </a:xfrm>
          <a:prstGeom prst="rect">
            <a:avLst/>
          </a:prstGeom>
          <a:ln w="3175">
            <a:solidFill>
              <a:schemeClr val="accent3">
                <a:lumOff val="25098"/>
              </a:schemeClr>
            </a:solidFill>
          </a:ln>
        </p:spPr>
      </p:pic>
      <p:pic>
        <p:nvPicPr>
          <p:cNvPr id="14" name="Picture 5" descr="Picture 5"/>
          <p:cNvPicPr>
            <a:picLocks noChangeAspect="1"/>
          </p:cNvPicPr>
          <p:nvPr/>
        </p:nvPicPr>
        <p:blipFill>
          <a:blip r:embed="rId4"/>
          <a:srcRect l="33756" t="19191" r="39485" b="8891"/>
          <a:stretch>
            <a:fillRect/>
          </a:stretch>
        </p:blipFill>
        <p:spPr>
          <a:xfrm>
            <a:off x="14699457" y="1929623"/>
            <a:ext cx="8024576" cy="11494662"/>
          </a:xfrm>
          <a:prstGeom prst="rect">
            <a:avLst/>
          </a:prstGeom>
          <a:ln w="3175">
            <a:solidFill>
              <a:schemeClr val="accent3">
                <a:lumOff val="25098"/>
              </a:schemeClr>
            </a:solidFill>
          </a:ln>
        </p:spPr>
      </p:pic>
      <p:pic>
        <p:nvPicPr>
          <p:cNvPr id="15" name="Picture 5" descr="Picture 5"/>
          <p:cNvPicPr>
            <a:picLocks noChangeAspect="1"/>
          </p:cNvPicPr>
          <p:nvPr/>
        </p:nvPicPr>
        <p:blipFill>
          <a:blip r:embed="rId5"/>
          <a:stretch>
            <a:fillRect/>
          </a:stretch>
        </p:blipFill>
        <p:spPr>
          <a:xfrm>
            <a:off x="7669581" y="7571703"/>
            <a:ext cx="8979885" cy="5824790"/>
          </a:xfrm>
          <a:prstGeom prst="rect">
            <a:avLst/>
          </a:prstGeom>
          <a:ln w="3175">
            <a:solidFill>
              <a:schemeClr val="accent3">
                <a:lumOff val="25098"/>
              </a:schemeClr>
            </a:solidFill>
            <a:miter lim="400000"/>
          </a:ln>
        </p:spPr>
      </p:pic>
      <p:pic>
        <p:nvPicPr>
          <p:cNvPr id="16" name="Picture 6" descr="Picture 6"/>
          <p:cNvPicPr>
            <a:picLocks noChangeAspect="1"/>
          </p:cNvPicPr>
          <p:nvPr/>
        </p:nvPicPr>
        <p:blipFill>
          <a:blip r:embed="rId6"/>
          <a:stretch>
            <a:fillRect/>
          </a:stretch>
        </p:blipFill>
        <p:spPr>
          <a:xfrm>
            <a:off x="7669580" y="1890009"/>
            <a:ext cx="8979885" cy="5697879"/>
          </a:xfrm>
          <a:prstGeom prst="rect">
            <a:avLst/>
          </a:prstGeom>
          <a:ln w="3175">
            <a:solidFill>
              <a:schemeClr val="accent3">
                <a:lumOff val="25098"/>
              </a:schemeClr>
            </a:solidFill>
            <a:miter lim="400000"/>
          </a:ln>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38991" y="162918"/>
            <a:ext cx="1338414" cy="1766705"/>
          </a:xfrm>
          <a:prstGeom prst="rect">
            <a:avLst/>
          </a:prstGeom>
        </p:spPr>
      </p:pic>
    </p:spTree>
    <p:extLst>
      <p:ext uri="{BB962C8B-B14F-4D97-AF65-F5344CB8AC3E}">
        <p14:creationId xmlns:p14="http://schemas.microsoft.com/office/powerpoint/2010/main" val="24070412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P spid="13" grpId="0" animBg="1" advAuto="0"/>
      <p:bldP spid="14"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Employee Advocacy"/>
          <p:cNvSpPr txBox="1">
            <a:spLocks/>
          </p:cNvSpPr>
          <p:nvPr/>
        </p:nvSpPr>
        <p:spPr>
          <a:xfrm>
            <a:off x="0" y="0"/>
            <a:ext cx="22231350" cy="1354799"/>
          </a:xfrm>
          <a:prstGeom prst="rect">
            <a:avLst/>
          </a:prstGeom>
        </p:spPr>
        <p:txBody>
          <a:bodyPr anchor="ctr">
            <a:noAutofit/>
          </a:bodyPr>
          <a:lstStyle>
            <a:lvl1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sz="10400" b="0" i="0" u="none" strike="noStrike" cap="none" spc="0" baseline="0">
                <a:ln>
                  <a:noFill/>
                </a:ln>
                <a:solidFill>
                  <a:srgbClr val="44546A"/>
                </a:solidFill>
                <a:uFillTx/>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7200" b="0" i="0" u="none" strike="noStrike" kern="0" cap="none" spc="0" normalizeH="0" baseline="0" noProof="0" dirty="0">
                <a:ln>
                  <a:noFill/>
                </a:ln>
                <a:solidFill>
                  <a:schemeClr val="bg2">
                    <a:lumMod val="50000"/>
                  </a:schemeClr>
                </a:solidFill>
                <a:effectLst/>
                <a:uLnTx/>
                <a:uFillTx/>
                <a:latin typeface="Calibri"/>
                <a:ea typeface="Calibri"/>
                <a:cs typeface="Calibri"/>
                <a:sym typeface="Calibri"/>
              </a:rPr>
              <a:t>Which Model Are You?</a:t>
            </a:r>
          </a:p>
        </p:txBody>
      </p:sp>
      <p:cxnSp>
        <p:nvCxnSpPr>
          <p:cNvPr id="7" name="Straight Connector 6"/>
          <p:cNvCxnSpPr/>
          <p:nvPr/>
        </p:nvCxnSpPr>
        <p:spPr>
          <a:xfrm>
            <a:off x="7972425" y="3631050"/>
            <a:ext cx="0" cy="8001000"/>
          </a:xfrm>
          <a:prstGeom prst="line">
            <a:avLst/>
          </a:prstGeom>
          <a:noFill/>
          <a:ln w="76200" cap="flat">
            <a:solidFill>
              <a:schemeClr val="accent1"/>
            </a:solidFill>
            <a:prstDash val="sysDash"/>
            <a:round/>
          </a:ln>
          <a:effectLst/>
          <a:sp3d/>
        </p:spPr>
        <p:style>
          <a:lnRef idx="0">
            <a:scrgbClr r="0" g="0" b="0"/>
          </a:lnRef>
          <a:fillRef idx="0">
            <a:scrgbClr r="0" g="0" b="0"/>
          </a:fillRef>
          <a:effectRef idx="0">
            <a:scrgbClr r="0" g="0" b="0"/>
          </a:effectRef>
          <a:fontRef idx="none"/>
        </p:style>
      </p:cxnSp>
      <p:cxnSp>
        <p:nvCxnSpPr>
          <p:cNvPr id="15" name="Straight Connector 14"/>
          <p:cNvCxnSpPr/>
          <p:nvPr/>
        </p:nvCxnSpPr>
        <p:spPr>
          <a:xfrm>
            <a:off x="16125825" y="3631050"/>
            <a:ext cx="0" cy="8001000"/>
          </a:xfrm>
          <a:prstGeom prst="line">
            <a:avLst/>
          </a:prstGeom>
          <a:noFill/>
          <a:ln w="76200" cap="flat">
            <a:solidFill>
              <a:schemeClr val="accent1"/>
            </a:solidFill>
            <a:prstDash val="sysDash"/>
            <a:round/>
          </a:ln>
          <a:effectLst/>
          <a:sp3d/>
        </p:spPr>
        <p:style>
          <a:lnRef idx="0">
            <a:scrgbClr r="0" g="0" b="0"/>
          </a:lnRef>
          <a:fillRef idx="0">
            <a:scrgbClr r="0" g="0" b="0"/>
          </a:fillRef>
          <a:effectRef idx="0">
            <a:scrgbClr r="0" g="0" b="0"/>
          </a:effectRef>
          <a:fontRef idx="none"/>
        </p:style>
      </p:cxnSp>
      <p:sp>
        <p:nvSpPr>
          <p:cNvPr id="9" name="TextBox 8"/>
          <p:cNvSpPr txBox="1"/>
          <p:nvPr/>
        </p:nvSpPr>
        <p:spPr>
          <a:xfrm>
            <a:off x="2200275" y="1929623"/>
            <a:ext cx="3400425" cy="23452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9726" tIns="109726" rIns="109726" bIns="109726" numCol="1" spcCol="38100" rtlCol="0" anchor="ctr">
            <a:spAutoFit/>
          </a:bodyPr>
          <a:lstStyle/>
          <a:p>
            <a:pPr marL="0" marR="0" indent="0" algn="ctr" defTabSz="713230" rtl="0" fontAlgn="auto" latinLnBrk="0" hangingPunct="0">
              <a:lnSpc>
                <a:spcPct val="100000"/>
              </a:lnSpc>
              <a:spcBef>
                <a:spcPts val="0"/>
              </a:spcBef>
              <a:spcAft>
                <a:spcPts val="0"/>
              </a:spcAft>
              <a:buClrTx/>
              <a:buSzTx/>
              <a:buFontTx/>
              <a:buNone/>
              <a:tabLst/>
            </a:pPr>
            <a:r>
              <a:rPr kumimoji="0" lang="en-GB" sz="13800" b="0" i="0" u="none" strike="noStrike" cap="none" spc="0" normalizeH="0" baseline="0" dirty="0">
                <a:ln>
                  <a:noFill/>
                </a:ln>
                <a:solidFill>
                  <a:srgbClr val="44546A"/>
                </a:solidFill>
                <a:effectLst/>
                <a:uFillTx/>
                <a:latin typeface="Calibri" panose="020F0502020204030204" pitchFamily="34" charset="0"/>
                <a:cs typeface="Calibri" panose="020F0502020204030204" pitchFamily="34" charset="0"/>
                <a:sym typeface="Avenir Roman"/>
              </a:rPr>
              <a:t>0</a:t>
            </a:r>
          </a:p>
        </p:txBody>
      </p:sp>
      <p:sp>
        <p:nvSpPr>
          <p:cNvPr id="17" name="TextBox 16"/>
          <p:cNvSpPr txBox="1"/>
          <p:nvPr/>
        </p:nvSpPr>
        <p:spPr>
          <a:xfrm>
            <a:off x="10096500" y="1939148"/>
            <a:ext cx="3400425" cy="23452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9726" tIns="109726" rIns="109726" bIns="109726" numCol="1" spcCol="38100" rtlCol="0" anchor="ctr">
            <a:spAutoFit/>
          </a:bodyPr>
          <a:lstStyle/>
          <a:p>
            <a:pPr marL="0" marR="0" indent="0" algn="ctr" defTabSz="713230" rtl="0" fontAlgn="auto" latinLnBrk="0" hangingPunct="0">
              <a:lnSpc>
                <a:spcPct val="100000"/>
              </a:lnSpc>
              <a:spcBef>
                <a:spcPts val="0"/>
              </a:spcBef>
              <a:spcAft>
                <a:spcPts val="0"/>
              </a:spcAft>
              <a:buClrTx/>
              <a:buSzTx/>
              <a:buFontTx/>
              <a:buNone/>
              <a:tabLst/>
            </a:pPr>
            <a:r>
              <a:rPr lang="en-GB" sz="13800" dirty="0">
                <a:latin typeface="Calibri" panose="020F0502020204030204" pitchFamily="34" charset="0"/>
                <a:cs typeface="Calibri" panose="020F0502020204030204" pitchFamily="34" charset="0"/>
              </a:rPr>
              <a:t>1.0</a:t>
            </a:r>
            <a:endParaRPr kumimoji="0" lang="en-GB" sz="13800" b="0" i="0" u="none" strike="noStrike" cap="none" spc="0" normalizeH="0" baseline="0" dirty="0">
              <a:ln>
                <a:noFill/>
              </a:ln>
              <a:solidFill>
                <a:srgbClr val="44546A"/>
              </a:solidFill>
              <a:effectLst/>
              <a:uFillTx/>
              <a:latin typeface="Calibri" panose="020F0502020204030204" pitchFamily="34" charset="0"/>
              <a:cs typeface="Calibri" panose="020F0502020204030204" pitchFamily="34" charset="0"/>
              <a:sym typeface="Avenir Roman"/>
            </a:endParaRPr>
          </a:p>
        </p:txBody>
      </p:sp>
      <p:sp>
        <p:nvSpPr>
          <p:cNvPr id="18" name="TextBox 17"/>
          <p:cNvSpPr txBox="1"/>
          <p:nvPr/>
        </p:nvSpPr>
        <p:spPr>
          <a:xfrm>
            <a:off x="18107025" y="1977248"/>
            <a:ext cx="3400425" cy="23452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9726" tIns="109726" rIns="109726" bIns="109726" numCol="1" spcCol="38100" rtlCol="0" anchor="ctr">
            <a:spAutoFit/>
          </a:bodyPr>
          <a:lstStyle/>
          <a:p>
            <a:pPr marL="0" marR="0" indent="0" algn="ctr" defTabSz="713230" rtl="0" fontAlgn="auto" latinLnBrk="0" hangingPunct="0">
              <a:lnSpc>
                <a:spcPct val="100000"/>
              </a:lnSpc>
              <a:spcBef>
                <a:spcPts val="0"/>
              </a:spcBef>
              <a:spcAft>
                <a:spcPts val="0"/>
              </a:spcAft>
              <a:buClrTx/>
              <a:buSzTx/>
              <a:buFontTx/>
              <a:buNone/>
              <a:tabLst/>
            </a:pPr>
            <a:r>
              <a:rPr lang="en-GB" sz="13800" dirty="0">
                <a:latin typeface="Calibri" panose="020F0502020204030204" pitchFamily="34" charset="0"/>
                <a:cs typeface="Calibri" panose="020F0502020204030204" pitchFamily="34" charset="0"/>
              </a:rPr>
              <a:t>2.0</a:t>
            </a:r>
            <a:endParaRPr kumimoji="0" lang="en-GB" sz="13800" b="0" i="0" u="none" strike="noStrike" cap="none" spc="0" normalizeH="0" baseline="0" dirty="0">
              <a:ln>
                <a:noFill/>
              </a:ln>
              <a:solidFill>
                <a:srgbClr val="44546A"/>
              </a:solidFill>
              <a:effectLst/>
              <a:uFillTx/>
              <a:latin typeface="Calibri" panose="020F0502020204030204" pitchFamily="34" charset="0"/>
              <a:cs typeface="Calibri" panose="020F0502020204030204" pitchFamily="34" charset="0"/>
              <a:sym typeface="Avenir Roman"/>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38991" y="162918"/>
            <a:ext cx="1338414" cy="1766705"/>
          </a:xfrm>
          <a:prstGeom prst="rect">
            <a:avLst/>
          </a:prstGeom>
        </p:spPr>
      </p:pic>
      <p:grpSp>
        <p:nvGrpSpPr>
          <p:cNvPr id="4" name="Group 3"/>
          <p:cNvGrpSpPr/>
          <p:nvPr/>
        </p:nvGrpSpPr>
        <p:grpSpPr>
          <a:xfrm>
            <a:off x="646498" y="5216925"/>
            <a:ext cx="6440102" cy="7674291"/>
            <a:chOff x="646498" y="5216925"/>
            <a:chExt cx="6440102" cy="7674291"/>
          </a:xfrm>
        </p:grpSpPr>
        <p:pic>
          <p:nvPicPr>
            <p:cNvPr id="8" name="Picture 7"/>
            <p:cNvPicPr>
              <a:picLocks noChangeAspect="1"/>
            </p:cNvPicPr>
            <p:nvPr/>
          </p:nvPicPr>
          <p:blipFill rotWithShape="1">
            <a:blip r:embed="rId4"/>
            <a:srcRect t="10339" b="22618"/>
            <a:stretch/>
          </p:blipFill>
          <p:spPr>
            <a:xfrm>
              <a:off x="646498" y="5216925"/>
              <a:ext cx="6440102" cy="3860208"/>
            </a:xfrm>
            <a:prstGeom prst="rect">
              <a:avLst/>
            </a:prstGeom>
          </p:spPr>
        </p:pic>
        <p:sp>
          <p:nvSpPr>
            <p:cNvPr id="2" name="TextBox 1"/>
            <p:cNvSpPr txBox="1"/>
            <p:nvPr/>
          </p:nvSpPr>
          <p:spPr>
            <a:xfrm>
              <a:off x="865012" y="10822962"/>
              <a:ext cx="5343525" cy="2068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9726" tIns="109726" rIns="109726" bIns="109726" numCol="1" spcCol="38100" rtlCol="0" anchor="t">
              <a:spAutoFit/>
            </a:bodyPr>
            <a:lstStyle/>
            <a:p>
              <a:pPr marL="457200" marR="0" indent="-457200" algn="l" defTabSz="713230" rtl="0" fontAlgn="auto" latinLnBrk="0" hangingPunct="0">
                <a:lnSpc>
                  <a:spcPct val="100000"/>
                </a:lnSpc>
                <a:spcBef>
                  <a:spcPts val="0"/>
                </a:spcBef>
                <a:spcAft>
                  <a:spcPts val="0"/>
                </a:spcAft>
                <a:buClrTx/>
                <a:buSzTx/>
                <a:buFontTx/>
                <a:buChar char="×"/>
                <a:tabLst/>
              </a:pPr>
              <a:r>
                <a:rPr kumimoji="0" lang="en-GB" sz="4000" b="1" i="0" u="none" strike="noStrike" cap="none" spc="0" normalizeH="0" baseline="0" dirty="0">
                  <a:ln>
                    <a:noFill/>
                  </a:ln>
                  <a:solidFill>
                    <a:schemeClr val="accent6">
                      <a:lumMod val="75000"/>
                    </a:schemeClr>
                  </a:solidFill>
                  <a:effectLst/>
                  <a:uFillTx/>
                  <a:sym typeface="Avenir Roman"/>
                </a:rPr>
                <a:t>Reach</a:t>
              </a:r>
            </a:p>
            <a:p>
              <a:pPr marL="457200" marR="0" indent="-457200" algn="l" defTabSz="713230" rtl="0" fontAlgn="auto" latinLnBrk="0" hangingPunct="0">
                <a:lnSpc>
                  <a:spcPct val="100000"/>
                </a:lnSpc>
                <a:spcBef>
                  <a:spcPts val="0"/>
                </a:spcBef>
                <a:spcAft>
                  <a:spcPts val="0"/>
                </a:spcAft>
                <a:buClrTx/>
                <a:buSzTx/>
                <a:buFontTx/>
                <a:buChar char="×"/>
                <a:tabLst/>
              </a:pPr>
              <a:r>
                <a:rPr lang="en-GB" sz="4000" b="1" dirty="0">
                  <a:solidFill>
                    <a:schemeClr val="accent6">
                      <a:lumMod val="75000"/>
                    </a:schemeClr>
                  </a:solidFill>
                </a:rPr>
                <a:t>Engagement</a:t>
              </a:r>
            </a:p>
            <a:p>
              <a:pPr marL="457200" marR="0" indent="-457200" algn="l" defTabSz="713230" rtl="0" fontAlgn="auto" latinLnBrk="0" hangingPunct="0">
                <a:lnSpc>
                  <a:spcPct val="100000"/>
                </a:lnSpc>
                <a:spcBef>
                  <a:spcPts val="0"/>
                </a:spcBef>
                <a:spcAft>
                  <a:spcPts val="0"/>
                </a:spcAft>
                <a:buClrTx/>
                <a:buSzTx/>
                <a:buFontTx/>
                <a:buChar char="×"/>
                <a:tabLst/>
              </a:pPr>
              <a:r>
                <a:rPr kumimoji="0" lang="en-GB" sz="4000" b="1" i="0" u="none" strike="noStrike" cap="none" spc="0" normalizeH="0" baseline="0" dirty="0">
                  <a:ln>
                    <a:noFill/>
                  </a:ln>
                  <a:solidFill>
                    <a:schemeClr val="accent6">
                      <a:lumMod val="75000"/>
                    </a:schemeClr>
                  </a:solidFill>
                  <a:effectLst/>
                  <a:uFillTx/>
                  <a:sym typeface="Avenir Roman"/>
                </a:rPr>
                <a:t>Corporate Content</a:t>
              </a:r>
            </a:p>
          </p:txBody>
        </p:sp>
      </p:grpSp>
      <p:grpSp>
        <p:nvGrpSpPr>
          <p:cNvPr id="6" name="Group 5"/>
          <p:cNvGrpSpPr/>
          <p:nvPr/>
        </p:nvGrpSpPr>
        <p:grpSpPr>
          <a:xfrm>
            <a:off x="8448705" y="5331225"/>
            <a:ext cx="6732432" cy="8052280"/>
            <a:chOff x="8448705" y="5331225"/>
            <a:chExt cx="6732432" cy="8052280"/>
          </a:xfrm>
        </p:grpSpPr>
        <p:pic>
          <p:nvPicPr>
            <p:cNvPr id="5" name="Picture 4"/>
            <p:cNvPicPr>
              <a:picLocks noChangeAspect="1"/>
            </p:cNvPicPr>
            <p:nvPr/>
          </p:nvPicPr>
          <p:blipFill>
            <a:blip r:embed="rId5"/>
            <a:stretch>
              <a:fillRect/>
            </a:stretch>
          </p:blipFill>
          <p:spPr>
            <a:xfrm>
              <a:off x="8732661" y="5331225"/>
              <a:ext cx="6448476" cy="5491737"/>
            </a:xfrm>
            <a:prstGeom prst="rect">
              <a:avLst/>
            </a:prstGeom>
          </p:spPr>
        </p:pic>
        <p:sp>
          <p:nvSpPr>
            <p:cNvPr id="16" name="TextBox 15"/>
            <p:cNvSpPr txBox="1"/>
            <p:nvPr/>
          </p:nvSpPr>
          <p:spPr>
            <a:xfrm>
              <a:off x="8448705" y="10699697"/>
              <a:ext cx="5343525" cy="26838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9726" tIns="109726" rIns="109726" bIns="109726" numCol="1" spcCol="38100" rtlCol="0" anchor="t">
              <a:spAutoFit/>
            </a:bodyPr>
            <a:lstStyle/>
            <a:p>
              <a:pPr marL="571500" marR="0" indent="-571500" algn="l" defTabSz="713230" rtl="0" fontAlgn="auto" latinLnBrk="0" hangingPunct="0">
                <a:lnSpc>
                  <a:spcPct val="100000"/>
                </a:lnSpc>
                <a:spcBef>
                  <a:spcPts val="0"/>
                </a:spcBef>
                <a:spcAft>
                  <a:spcPts val="0"/>
                </a:spcAft>
                <a:buClrTx/>
                <a:buSzTx/>
                <a:buFont typeface="Wingdings" panose="05000000000000000000" pitchFamily="2" charset="2"/>
                <a:buChar char="ü"/>
                <a:tabLst/>
              </a:pPr>
              <a:r>
                <a:rPr kumimoji="0" lang="en-GB" sz="4000" b="1" i="0" u="none" strike="noStrike" cap="none" spc="0" normalizeH="0" baseline="0" dirty="0">
                  <a:ln>
                    <a:noFill/>
                  </a:ln>
                  <a:solidFill>
                    <a:schemeClr val="accent6">
                      <a:lumMod val="75000"/>
                    </a:schemeClr>
                  </a:solidFill>
                  <a:effectLst/>
                  <a:uFillTx/>
                  <a:sym typeface="Avenir Roman"/>
                </a:rPr>
                <a:t>Reach</a:t>
              </a:r>
            </a:p>
            <a:p>
              <a:pPr marL="571500" marR="0" indent="-571500" algn="l" defTabSz="713230" rtl="0" fontAlgn="auto" latinLnBrk="0" hangingPunct="0">
                <a:lnSpc>
                  <a:spcPct val="100000"/>
                </a:lnSpc>
                <a:spcBef>
                  <a:spcPts val="0"/>
                </a:spcBef>
                <a:spcAft>
                  <a:spcPts val="0"/>
                </a:spcAft>
                <a:buClrTx/>
                <a:buSzTx/>
                <a:buFont typeface="Wingdings" panose="05000000000000000000" pitchFamily="2" charset="2"/>
                <a:buChar char="ü"/>
                <a:tabLst/>
              </a:pPr>
              <a:r>
                <a:rPr lang="en-GB" sz="4000" b="1" dirty="0">
                  <a:solidFill>
                    <a:schemeClr val="accent6">
                      <a:lumMod val="75000"/>
                    </a:schemeClr>
                  </a:solidFill>
                </a:rPr>
                <a:t>Engagement</a:t>
              </a:r>
            </a:p>
            <a:p>
              <a:pPr marL="457200" marR="0" indent="-457200" algn="l" defTabSz="713230" rtl="0" fontAlgn="auto" latinLnBrk="0" hangingPunct="0">
                <a:lnSpc>
                  <a:spcPct val="100000"/>
                </a:lnSpc>
                <a:spcBef>
                  <a:spcPts val="0"/>
                </a:spcBef>
                <a:spcAft>
                  <a:spcPts val="0"/>
                </a:spcAft>
                <a:buClrTx/>
                <a:buSzTx/>
                <a:buFontTx/>
                <a:buChar char="×"/>
                <a:tabLst/>
              </a:pPr>
              <a:r>
                <a:rPr kumimoji="0" lang="en-GB" sz="4000" b="1" i="0" u="none" strike="noStrike" cap="none" spc="0" normalizeH="0" baseline="0" dirty="0">
                  <a:ln>
                    <a:noFill/>
                  </a:ln>
                  <a:solidFill>
                    <a:schemeClr val="accent6">
                      <a:lumMod val="75000"/>
                    </a:schemeClr>
                  </a:solidFill>
                  <a:effectLst/>
                  <a:uFillTx/>
                  <a:sym typeface="Avenir Roman"/>
                </a:rPr>
                <a:t> WIFM</a:t>
              </a:r>
            </a:p>
            <a:p>
              <a:pPr marL="457200" marR="0" indent="-457200" algn="l" defTabSz="713230" rtl="0" fontAlgn="auto" latinLnBrk="0" hangingPunct="0">
                <a:lnSpc>
                  <a:spcPct val="100000"/>
                </a:lnSpc>
                <a:spcBef>
                  <a:spcPts val="0"/>
                </a:spcBef>
                <a:spcAft>
                  <a:spcPts val="0"/>
                </a:spcAft>
                <a:buClrTx/>
                <a:buSzTx/>
                <a:buFontTx/>
                <a:buChar char="×"/>
                <a:tabLst/>
              </a:pPr>
              <a:r>
                <a:rPr kumimoji="0" lang="en-GB" sz="4000" b="1" i="0" u="none" strike="noStrike" cap="none" spc="0" normalizeH="0" baseline="0" dirty="0">
                  <a:ln>
                    <a:noFill/>
                  </a:ln>
                  <a:solidFill>
                    <a:schemeClr val="accent6">
                      <a:lumMod val="75000"/>
                    </a:schemeClr>
                  </a:solidFill>
                  <a:effectLst/>
                  <a:uFillTx/>
                  <a:sym typeface="Avenir Roman"/>
                </a:rPr>
                <a:t> Corporate Content</a:t>
              </a:r>
            </a:p>
          </p:txBody>
        </p:sp>
      </p:grpSp>
      <p:grpSp>
        <p:nvGrpSpPr>
          <p:cNvPr id="3" name="Group 2"/>
          <p:cNvGrpSpPr/>
          <p:nvPr/>
        </p:nvGrpSpPr>
        <p:grpSpPr>
          <a:xfrm>
            <a:off x="16421130" y="5331225"/>
            <a:ext cx="8077200" cy="8052280"/>
            <a:chOff x="16254875" y="5559825"/>
            <a:chExt cx="8077200" cy="8052280"/>
          </a:xfrm>
        </p:grpSpPr>
        <p:grpSp>
          <p:nvGrpSpPr>
            <p:cNvPr id="10" name="Group 9"/>
            <p:cNvGrpSpPr/>
            <p:nvPr/>
          </p:nvGrpSpPr>
          <p:grpSpPr>
            <a:xfrm>
              <a:off x="16827198" y="5559825"/>
              <a:ext cx="6486525" cy="5575683"/>
              <a:chOff x="10434616" y="1771956"/>
              <a:chExt cx="12630150" cy="10908663"/>
            </a:xfrm>
          </p:grpSpPr>
          <p:sp>
            <p:nvSpPr>
              <p:cNvPr id="11" name="Rectangle 10"/>
              <p:cNvSpPr/>
              <p:nvPr/>
            </p:nvSpPr>
            <p:spPr>
              <a:xfrm>
                <a:off x="10434616" y="1771956"/>
                <a:ext cx="12630150" cy="10908663"/>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9726" tIns="109726" rIns="109726" bIns="109726" numCol="1" spcCol="38100" rtlCol="0" anchor="ctr">
                <a:spAutoFit/>
              </a:bodyPr>
              <a:lstStyle/>
              <a:p>
                <a:pPr marL="0" marR="0" indent="0" algn="l" defTabSz="71323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44546A"/>
                  </a:solidFill>
                  <a:effectLst/>
                  <a:uFillTx/>
                  <a:latin typeface="+mn-lt"/>
                  <a:ea typeface="+mn-ea"/>
                  <a:cs typeface="+mn-cs"/>
                  <a:sym typeface="Avenir Roman"/>
                </a:endParaRPr>
              </a:p>
            </p:txBody>
          </p:sp>
          <p:pic>
            <p:nvPicPr>
              <p:cNvPr id="13" name="Picture 12"/>
              <p:cNvPicPr>
                <a:picLocks noChangeAspect="1"/>
              </p:cNvPicPr>
              <p:nvPr/>
            </p:nvPicPr>
            <p:blipFill>
              <a:blip r:embed="rId6"/>
              <a:stretch>
                <a:fillRect/>
              </a:stretch>
            </p:blipFill>
            <p:spPr>
              <a:xfrm>
                <a:off x="10800654" y="1771956"/>
                <a:ext cx="12264112" cy="10658169"/>
              </a:xfrm>
              <a:prstGeom prst="rect">
                <a:avLst/>
              </a:prstGeom>
            </p:spPr>
          </p:pic>
        </p:grpSp>
        <p:sp>
          <p:nvSpPr>
            <p:cNvPr id="19" name="TextBox 18"/>
            <p:cNvSpPr txBox="1"/>
            <p:nvPr/>
          </p:nvSpPr>
          <p:spPr>
            <a:xfrm>
              <a:off x="16254875" y="10928297"/>
              <a:ext cx="8077200" cy="26838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9726" tIns="109726" rIns="109726" bIns="109726" numCol="1" spcCol="38100" rtlCol="0" anchor="t">
              <a:spAutoFit/>
            </a:bodyPr>
            <a:lstStyle/>
            <a:p>
              <a:pPr marL="571500" marR="0" indent="-571500" algn="l" defTabSz="713230" rtl="0" fontAlgn="auto" latinLnBrk="0" hangingPunct="0">
                <a:lnSpc>
                  <a:spcPct val="100000"/>
                </a:lnSpc>
                <a:spcBef>
                  <a:spcPts val="0"/>
                </a:spcBef>
                <a:spcAft>
                  <a:spcPts val="0"/>
                </a:spcAft>
                <a:buClrTx/>
                <a:buSzTx/>
                <a:buFont typeface="Wingdings" panose="05000000000000000000" pitchFamily="2" charset="2"/>
                <a:buChar char="ü"/>
                <a:tabLst/>
              </a:pPr>
              <a:r>
                <a:rPr kumimoji="0" lang="en-GB" sz="4000" b="1" i="0" u="none" strike="noStrike" cap="none" spc="0" normalizeH="0" baseline="0" dirty="0">
                  <a:ln>
                    <a:noFill/>
                  </a:ln>
                  <a:solidFill>
                    <a:schemeClr val="accent6">
                      <a:lumMod val="75000"/>
                    </a:schemeClr>
                  </a:solidFill>
                  <a:effectLst/>
                  <a:uFillTx/>
                  <a:sym typeface="Avenir Roman"/>
                </a:rPr>
                <a:t>Reach</a:t>
              </a:r>
            </a:p>
            <a:p>
              <a:pPr marL="571500" marR="0" indent="-571500" algn="l" defTabSz="713230" rtl="0" fontAlgn="auto" latinLnBrk="0" hangingPunct="0">
                <a:lnSpc>
                  <a:spcPct val="100000"/>
                </a:lnSpc>
                <a:spcBef>
                  <a:spcPts val="0"/>
                </a:spcBef>
                <a:spcAft>
                  <a:spcPts val="0"/>
                </a:spcAft>
                <a:buClrTx/>
                <a:buSzTx/>
                <a:buFont typeface="Wingdings" panose="05000000000000000000" pitchFamily="2" charset="2"/>
                <a:buChar char="ü"/>
                <a:tabLst/>
              </a:pPr>
              <a:r>
                <a:rPr lang="en-GB" sz="4000" b="1" dirty="0">
                  <a:solidFill>
                    <a:schemeClr val="accent6">
                      <a:lumMod val="75000"/>
                    </a:schemeClr>
                  </a:solidFill>
                </a:rPr>
                <a:t>Engagement</a:t>
              </a:r>
            </a:p>
            <a:p>
              <a:pPr marL="571500" marR="0" indent="-571500" algn="l" defTabSz="713230" rtl="0" fontAlgn="auto" latinLnBrk="0" hangingPunct="0">
                <a:lnSpc>
                  <a:spcPct val="100000"/>
                </a:lnSpc>
                <a:spcBef>
                  <a:spcPts val="0"/>
                </a:spcBef>
                <a:spcAft>
                  <a:spcPts val="0"/>
                </a:spcAft>
                <a:buClrTx/>
                <a:buSzTx/>
                <a:buFont typeface="Wingdings" panose="05000000000000000000" pitchFamily="2" charset="2"/>
                <a:buChar char="ü"/>
                <a:tabLst/>
              </a:pPr>
              <a:r>
                <a:rPr lang="en-GB" sz="4000" b="1" dirty="0">
                  <a:solidFill>
                    <a:schemeClr val="accent6">
                      <a:lumMod val="75000"/>
                    </a:schemeClr>
                  </a:solidFill>
                </a:rPr>
                <a:t>Employee Experience</a:t>
              </a:r>
              <a:endParaRPr kumimoji="0" lang="en-GB" sz="4000" b="1" i="0" u="none" strike="noStrike" cap="none" spc="0" normalizeH="0" baseline="0" dirty="0">
                <a:ln>
                  <a:noFill/>
                </a:ln>
                <a:solidFill>
                  <a:schemeClr val="accent6">
                    <a:lumMod val="75000"/>
                  </a:schemeClr>
                </a:solidFill>
                <a:effectLst/>
                <a:uFillTx/>
                <a:sym typeface="Avenir Roman"/>
              </a:endParaRPr>
            </a:p>
            <a:p>
              <a:pPr marL="571500" marR="0" indent="-571500" algn="l" defTabSz="713230" rtl="0" fontAlgn="auto" latinLnBrk="0" hangingPunct="0">
                <a:lnSpc>
                  <a:spcPct val="100000"/>
                </a:lnSpc>
                <a:spcBef>
                  <a:spcPts val="0"/>
                </a:spcBef>
                <a:spcAft>
                  <a:spcPts val="0"/>
                </a:spcAft>
                <a:buClrTx/>
                <a:buSzTx/>
                <a:buFont typeface="Wingdings" panose="05000000000000000000" pitchFamily="2" charset="2"/>
                <a:buChar char="ü"/>
                <a:tabLst/>
              </a:pPr>
              <a:r>
                <a:rPr kumimoji="0" lang="en-GB" sz="4000" b="1" i="0" u="none" strike="noStrike" cap="none" spc="0" normalizeH="0" baseline="0" dirty="0">
                  <a:ln>
                    <a:noFill/>
                  </a:ln>
                  <a:solidFill>
                    <a:schemeClr val="accent6">
                      <a:lumMod val="75000"/>
                    </a:schemeClr>
                  </a:solidFill>
                  <a:effectLst/>
                  <a:uFillTx/>
                  <a:sym typeface="Avenir Roman"/>
                </a:rPr>
                <a:t>Employee Generated Content</a:t>
              </a:r>
            </a:p>
          </p:txBody>
        </p:sp>
      </p:grpSp>
    </p:spTree>
    <p:extLst>
      <p:ext uri="{BB962C8B-B14F-4D97-AF65-F5344CB8AC3E}">
        <p14:creationId xmlns:p14="http://schemas.microsoft.com/office/powerpoint/2010/main" val="3808515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a:themeElements>
    <a:clrScheme name="Default">
      <a:dk1>
        <a:srgbClr val="44546A"/>
      </a:dk1>
      <a:lt1>
        <a:srgbClr val="FFFFFF"/>
      </a:lt1>
      <a:dk2>
        <a:srgbClr val="A7A7A7"/>
      </a:dk2>
      <a:lt2>
        <a:srgbClr val="535353"/>
      </a:lt2>
      <a:accent1>
        <a:srgbClr val="ED6B49"/>
      </a:accent1>
      <a:accent2>
        <a:srgbClr val="BFBFBF"/>
      </a:accent2>
      <a:accent3>
        <a:srgbClr val="7F7F7F"/>
      </a:accent3>
      <a:accent4>
        <a:srgbClr val="6B6B6B"/>
      </a:accent4>
      <a:accent5>
        <a:srgbClr val="8F8F8F"/>
      </a:accent5>
      <a:accent6>
        <a:srgbClr val="6E6E6E"/>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109726" tIns="109726" rIns="109726" bIns="109726" numCol="1" spcCol="38100" rtlCol="0" anchor="ctr">
        <a:spAutoFit/>
      </a:bodyPr>
      <a:lstStyle>
        <a:defPPr marL="0" marR="0" indent="0" algn="l" defTabSz="7132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4546A"/>
            </a:solidFill>
            <a:effectLst/>
            <a:uFillTx/>
            <a:latin typeface="+mn-lt"/>
            <a:ea typeface="+mn-ea"/>
            <a:cs typeface="+mn-cs"/>
            <a:sym typeface="Avenir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109726" tIns="109726" rIns="109726" bIns="109726" numCol="1" spcCol="38100" rtlCol="0" anchor="t">
        <a:spAutoFit/>
      </a:bodyPr>
      <a:lstStyle>
        <a:defPPr marL="0" marR="0" indent="0" algn="l" defTabSz="7132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4546A"/>
            </a:solidFill>
            <a:effectLst/>
            <a:uFillTx/>
            <a:latin typeface="+mn-lt"/>
            <a:ea typeface="+mn-ea"/>
            <a:cs typeface="+mn-cs"/>
            <a:sym typeface="Avenir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_Default">
  <a:themeElements>
    <a:clrScheme name="Default">
      <a:dk1>
        <a:srgbClr val="44546A"/>
      </a:dk1>
      <a:lt1>
        <a:srgbClr val="FFFFFF"/>
      </a:lt1>
      <a:dk2>
        <a:srgbClr val="A7A7A7"/>
      </a:dk2>
      <a:lt2>
        <a:srgbClr val="535353"/>
      </a:lt2>
      <a:accent1>
        <a:srgbClr val="ED6B49"/>
      </a:accent1>
      <a:accent2>
        <a:srgbClr val="BFBFBF"/>
      </a:accent2>
      <a:accent3>
        <a:srgbClr val="7F7F7F"/>
      </a:accent3>
      <a:accent4>
        <a:srgbClr val="6B6B6B"/>
      </a:accent4>
      <a:accent5>
        <a:srgbClr val="8F8F8F"/>
      </a:accent5>
      <a:accent6>
        <a:srgbClr val="6E6E6E"/>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109726" tIns="109726" rIns="109726" bIns="109726" numCol="1" spcCol="38100" rtlCol="0" anchor="ctr">
        <a:spAutoFit/>
      </a:bodyPr>
      <a:lstStyle>
        <a:defPPr marL="0" marR="0" indent="0" algn="l" defTabSz="7132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4546A"/>
            </a:solidFill>
            <a:effectLst/>
            <a:uFillTx/>
            <a:latin typeface="+mn-lt"/>
            <a:ea typeface="+mn-ea"/>
            <a:cs typeface="+mn-cs"/>
            <a:sym typeface="Avenir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109726" tIns="109726" rIns="109726" bIns="109726" numCol="1" spcCol="38100" rtlCol="0" anchor="t">
        <a:spAutoFit/>
      </a:bodyPr>
      <a:lstStyle>
        <a:defPPr marL="0" marR="0" indent="0" algn="l" defTabSz="7132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4546A"/>
            </a:solidFill>
            <a:effectLst/>
            <a:uFillTx/>
            <a:latin typeface="+mn-lt"/>
            <a:ea typeface="+mn-ea"/>
            <a:cs typeface="+mn-cs"/>
            <a:sym typeface="Avenir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a:themeElements>
    <a:clrScheme name="Default">
      <a:dk1>
        <a:srgbClr val="44546A"/>
      </a:dk1>
      <a:lt1>
        <a:srgbClr val="FFFFFF"/>
      </a:lt1>
      <a:dk2>
        <a:srgbClr val="A7A7A7"/>
      </a:dk2>
      <a:lt2>
        <a:srgbClr val="535353"/>
      </a:lt2>
      <a:accent1>
        <a:srgbClr val="ED6B49"/>
      </a:accent1>
      <a:accent2>
        <a:srgbClr val="BFBFBF"/>
      </a:accent2>
      <a:accent3>
        <a:srgbClr val="7F7F7F"/>
      </a:accent3>
      <a:accent4>
        <a:srgbClr val="6B6B6B"/>
      </a:accent4>
      <a:accent5>
        <a:srgbClr val="8F8F8F"/>
      </a:accent5>
      <a:accent6>
        <a:srgbClr val="6E6E6E"/>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lumOff val="58054"/>
          </a:schemeClr>
        </a:solidFill>
        <a:ln w="25400" cap="flat">
          <a:solidFill>
            <a:schemeClr val="accent1"/>
          </a:solidFill>
          <a:prstDash val="solid"/>
          <a:miter lim="800000"/>
        </a:ln>
        <a:effectLst/>
        <a:sp3d/>
      </a:spPr>
      <a:bodyPr rot="0" spcFirstLastPara="1" vertOverflow="overflow" horzOverflow="overflow" vert="horz" wrap="square" lIns="109727" tIns="109727" rIns="109727" bIns="109727" numCol="1" spcCol="38100" rtlCol="0" anchor="ctr">
        <a:spAutoFit/>
      </a:bodyPr>
      <a:lstStyle>
        <a:defPPr marL="0" marR="0" indent="0" algn="l" defTabSz="7132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4546A"/>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109727" tIns="109727" rIns="109727" bIns="109727" numCol="1" spcCol="38100" rtlCol="0" anchor="t">
        <a:spAutoFit/>
      </a:bodyPr>
      <a:lstStyle>
        <a:defPPr marL="0" marR="0" indent="0" algn="l" defTabSz="7132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4546A"/>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Default">
  <a:themeElements>
    <a:clrScheme name="Default">
      <a:dk1>
        <a:srgbClr val="000000"/>
      </a:dk1>
      <a:lt1>
        <a:srgbClr val="FFFFFF"/>
      </a:lt1>
      <a:dk2>
        <a:srgbClr val="A7A7A7"/>
      </a:dk2>
      <a:lt2>
        <a:srgbClr val="535353"/>
      </a:lt2>
      <a:accent1>
        <a:srgbClr val="ED6B49"/>
      </a:accent1>
      <a:accent2>
        <a:srgbClr val="BFBFBF"/>
      </a:accent2>
      <a:accent3>
        <a:srgbClr val="7F7F7F"/>
      </a:accent3>
      <a:accent4>
        <a:srgbClr val="6B6B6B"/>
      </a:accent4>
      <a:accent5>
        <a:srgbClr val="8F8F8F"/>
      </a:accent5>
      <a:accent6>
        <a:srgbClr val="6E6E6E"/>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109726" tIns="109726" rIns="109726" bIns="109726" numCol="1" spcCol="38100" rtlCol="0" anchor="ctr">
        <a:spAutoFit/>
      </a:bodyPr>
      <a:lstStyle>
        <a:defPPr marL="0" marR="0" indent="0" algn="l" defTabSz="7132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4546A"/>
            </a:solidFill>
            <a:effectLst/>
            <a:uFillTx/>
            <a:latin typeface="+mn-lt"/>
            <a:ea typeface="+mn-ea"/>
            <a:cs typeface="+mn-cs"/>
            <a:sym typeface="Avenir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109726" tIns="109726" rIns="109726" bIns="109726" numCol="1" spcCol="38100" rtlCol="0" anchor="t">
        <a:spAutoFit/>
      </a:bodyPr>
      <a:lstStyle>
        <a:defPPr marL="0" marR="0" indent="0" algn="l" defTabSz="71323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44546A"/>
            </a:solidFill>
            <a:effectLst/>
            <a:uFillTx/>
            <a:latin typeface="+mn-lt"/>
            <a:ea typeface="+mn-ea"/>
            <a:cs typeface="+mn-cs"/>
            <a:sym typeface="Avenir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9828</TotalTime>
  <Words>2721</Words>
  <Application>Microsoft Office PowerPoint</Application>
  <PresentationFormat>Aangepast</PresentationFormat>
  <Paragraphs>242</Paragraphs>
  <Slides>20</Slides>
  <Notes>16</Notes>
  <HiddenSlides>0</HiddenSlides>
  <MMClips>2</MMClips>
  <ScaleCrop>false</ScaleCrop>
  <HeadingPairs>
    <vt:vector size="6" baseType="variant">
      <vt:variant>
        <vt:lpstr>Gebruikte lettertypen</vt:lpstr>
      </vt:variant>
      <vt:variant>
        <vt:i4>6</vt:i4>
      </vt:variant>
      <vt:variant>
        <vt:lpstr>Thema</vt:lpstr>
      </vt:variant>
      <vt:variant>
        <vt:i4>4</vt:i4>
      </vt:variant>
      <vt:variant>
        <vt:lpstr>Diatitels</vt:lpstr>
      </vt:variant>
      <vt:variant>
        <vt:i4>20</vt:i4>
      </vt:variant>
    </vt:vector>
  </HeadingPairs>
  <TitlesOfParts>
    <vt:vector size="30" baseType="lpstr">
      <vt:lpstr>Arial</vt:lpstr>
      <vt:lpstr>Avenir Roman</vt:lpstr>
      <vt:lpstr>Calibri</vt:lpstr>
      <vt:lpstr>Calibri Light</vt:lpstr>
      <vt:lpstr>Century Gothic</vt:lpstr>
      <vt:lpstr>Wingdings</vt:lpstr>
      <vt:lpstr>Default</vt:lpstr>
      <vt:lpstr>2_Default</vt:lpstr>
      <vt:lpstr>1_Office Theme</vt:lpstr>
      <vt:lpstr>1_Default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Jones</dc:creator>
  <cp:lastModifiedBy>Harry Na</cp:lastModifiedBy>
  <cp:revision>105</cp:revision>
  <cp:lastPrinted>2019-10-14T14:14:44Z</cp:lastPrinted>
  <dcterms:modified xsi:type="dcterms:W3CDTF">2024-09-12T18:53:11Z</dcterms:modified>
</cp:coreProperties>
</file>